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77" r:id="rId5"/>
    <p:sldId id="278" r:id="rId6"/>
    <p:sldId id="279" r:id="rId7"/>
    <p:sldId id="259" r:id="rId8"/>
    <p:sldId id="266" r:id="rId9"/>
    <p:sldId id="274" r:id="rId10"/>
    <p:sldId id="261" r:id="rId11"/>
    <p:sldId id="268" r:id="rId12"/>
    <p:sldId id="285" r:id="rId13"/>
    <p:sldId id="283" r:id="rId14"/>
    <p:sldId id="269" r:id="rId15"/>
    <p:sldId id="271" r:id="rId16"/>
    <p:sldId id="272" r:id="rId17"/>
    <p:sldId id="282" r:id="rId18"/>
    <p:sldId id="262" r:id="rId19"/>
    <p:sldId id="284" r:id="rId20"/>
    <p:sldId id="27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0844"/>
    <a:srgbClr val="E22677"/>
    <a:srgbClr val="C591A7"/>
    <a:srgbClr val="C36F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6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B63EC8-6DC9-41E9-B5F4-6BC198A222D5}" type="doc">
      <dgm:prSet loTypeId="urn:microsoft.com/office/officeart/2005/8/layout/radial5" loCatId="cycle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F7E93B8-A889-4B25-B658-1209A3DB4E37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bn-BD" sz="5400" b="1" dirty="0">
              <a:solidFill>
                <a:schemeClr val="tx1"/>
              </a:solidFill>
            </a:rPr>
            <a:t>মহাদেশ</a:t>
          </a:r>
          <a:endParaRPr lang="en-US" sz="5400" b="1" dirty="0">
            <a:solidFill>
              <a:schemeClr val="tx1"/>
            </a:solidFill>
          </a:endParaRPr>
        </a:p>
      </dgm:t>
    </dgm:pt>
    <dgm:pt modelId="{C9357785-90F0-405B-8196-F369D8DF15A4}" type="parTrans" cxnId="{C5D65B38-E77B-45BF-97A3-CDC33555D831}">
      <dgm:prSet/>
      <dgm:spPr/>
      <dgm:t>
        <a:bodyPr/>
        <a:lstStyle/>
        <a:p>
          <a:endParaRPr lang="en-US" sz="3600" b="1"/>
        </a:p>
      </dgm:t>
    </dgm:pt>
    <dgm:pt modelId="{7A2949E7-5BEA-41D1-8967-4910C17F2B8D}" type="sibTrans" cxnId="{C5D65B38-E77B-45BF-97A3-CDC33555D831}">
      <dgm:prSet/>
      <dgm:spPr/>
      <dgm:t>
        <a:bodyPr/>
        <a:lstStyle/>
        <a:p>
          <a:endParaRPr lang="en-US" sz="3600" b="1"/>
        </a:p>
      </dgm:t>
    </dgm:pt>
    <dgm:pt modelId="{A98A5CE6-43CD-4F64-9EE8-ED05C4CF6A30}">
      <dgm:prSet phldrT="[Text]" custT="1"/>
      <dgm:spPr>
        <a:solidFill>
          <a:srgbClr val="00B050"/>
        </a:solidFill>
      </dgm:spPr>
      <dgm:t>
        <a:bodyPr/>
        <a:lstStyle/>
        <a:p>
          <a:r>
            <a:rPr lang="bn-BD" sz="3600" b="1" dirty="0">
              <a:solidFill>
                <a:srgbClr val="FFC000"/>
              </a:solidFill>
            </a:rPr>
            <a:t>এশিয়া</a:t>
          </a:r>
          <a:endParaRPr lang="en-US" sz="3600" b="1" dirty="0">
            <a:solidFill>
              <a:srgbClr val="FFC000"/>
            </a:solidFill>
          </a:endParaRPr>
        </a:p>
      </dgm:t>
    </dgm:pt>
    <dgm:pt modelId="{92BB91DD-B843-4213-92C4-9D43C8D50C40}" type="parTrans" cxnId="{DE5D6274-E2D2-44EA-A67B-8DA7F743F614}">
      <dgm:prSet custT="1"/>
      <dgm:spPr/>
      <dgm:t>
        <a:bodyPr/>
        <a:lstStyle/>
        <a:p>
          <a:endParaRPr lang="en-US" sz="3600" b="1"/>
        </a:p>
      </dgm:t>
    </dgm:pt>
    <dgm:pt modelId="{9D57ED46-DB83-4639-86E2-E14687FD857D}" type="sibTrans" cxnId="{DE5D6274-E2D2-44EA-A67B-8DA7F743F614}">
      <dgm:prSet/>
      <dgm:spPr/>
      <dgm:t>
        <a:bodyPr/>
        <a:lstStyle/>
        <a:p>
          <a:endParaRPr lang="en-US" sz="3600" b="1"/>
        </a:p>
      </dgm:t>
    </dgm:pt>
    <dgm:pt modelId="{1A68CA5D-8DEB-490E-8EB5-9834B55596D3}">
      <dgm:prSet phldrT="[Text]" custT="1"/>
      <dgm:spPr>
        <a:solidFill>
          <a:srgbClr val="0070C0"/>
        </a:solidFill>
      </dgm:spPr>
      <dgm:t>
        <a:bodyPr/>
        <a:lstStyle/>
        <a:p>
          <a:r>
            <a:rPr lang="bn-BD" sz="3600" b="1" dirty="0"/>
            <a:t>ইউরোপ</a:t>
          </a:r>
          <a:endParaRPr lang="en-US" sz="3600" b="1" dirty="0"/>
        </a:p>
      </dgm:t>
    </dgm:pt>
    <dgm:pt modelId="{DC61D793-530D-4825-9FED-E00BF2099A77}" type="parTrans" cxnId="{F376EA79-5D32-4D26-832A-E4112F0B72AF}">
      <dgm:prSet custT="1"/>
      <dgm:spPr/>
      <dgm:t>
        <a:bodyPr/>
        <a:lstStyle/>
        <a:p>
          <a:endParaRPr lang="en-US" sz="3600" b="1"/>
        </a:p>
      </dgm:t>
    </dgm:pt>
    <dgm:pt modelId="{35A0A188-1961-4EDC-AD46-D31D71AC7FE6}" type="sibTrans" cxnId="{F376EA79-5D32-4D26-832A-E4112F0B72AF}">
      <dgm:prSet/>
      <dgm:spPr/>
      <dgm:t>
        <a:bodyPr/>
        <a:lstStyle/>
        <a:p>
          <a:endParaRPr lang="en-US" sz="3600" b="1"/>
        </a:p>
      </dgm:t>
    </dgm:pt>
    <dgm:pt modelId="{C26972D3-BA30-491B-B5B0-2F3804A05732}">
      <dgm:prSet phldrT="[Text]" custT="1"/>
      <dgm:spPr>
        <a:solidFill>
          <a:schemeClr val="bg2">
            <a:lumMod val="10000"/>
          </a:schemeClr>
        </a:solidFill>
      </dgm:spPr>
      <dgm:t>
        <a:bodyPr/>
        <a:lstStyle/>
        <a:p>
          <a:r>
            <a:rPr lang="bn-BD" sz="3600" b="1" dirty="0"/>
            <a:t>আফ্রিকা</a:t>
          </a:r>
          <a:endParaRPr lang="en-US" sz="3600" b="1" dirty="0"/>
        </a:p>
      </dgm:t>
    </dgm:pt>
    <dgm:pt modelId="{A1A761A2-9F4F-48E5-8360-A3BA15A11F4D}" type="parTrans" cxnId="{DA6CE6DA-F5DB-4135-80C0-92DAC0DED7DA}">
      <dgm:prSet custT="1"/>
      <dgm:spPr/>
      <dgm:t>
        <a:bodyPr/>
        <a:lstStyle/>
        <a:p>
          <a:endParaRPr lang="en-US" sz="3600" b="1"/>
        </a:p>
      </dgm:t>
    </dgm:pt>
    <dgm:pt modelId="{193970FE-CDA2-480F-86D2-C97ED31ACA57}" type="sibTrans" cxnId="{DA6CE6DA-F5DB-4135-80C0-92DAC0DED7DA}">
      <dgm:prSet/>
      <dgm:spPr/>
      <dgm:t>
        <a:bodyPr/>
        <a:lstStyle/>
        <a:p>
          <a:endParaRPr lang="en-US" sz="3600" b="1"/>
        </a:p>
      </dgm:t>
    </dgm:pt>
    <dgm:pt modelId="{53C6F1F2-048A-4BA9-B197-98E1BCA8FDB9}">
      <dgm:prSet phldrT="[Text]" custT="1"/>
      <dgm:spPr>
        <a:solidFill>
          <a:srgbClr val="FF0000"/>
        </a:solidFill>
      </dgm:spPr>
      <dgm:t>
        <a:bodyPr/>
        <a:lstStyle/>
        <a:p>
          <a:r>
            <a:rPr lang="bn-BD" sz="3600" b="1" dirty="0"/>
            <a:t>উত্তর আমেরিকা</a:t>
          </a:r>
          <a:endParaRPr lang="en-US" sz="3600" b="1" dirty="0"/>
        </a:p>
      </dgm:t>
    </dgm:pt>
    <dgm:pt modelId="{C1CF27F4-4B03-4D22-AC7F-2D52615FDCBD}" type="parTrans" cxnId="{140CD5D1-40B7-46F3-9C09-4EB76A36E18C}">
      <dgm:prSet custT="1"/>
      <dgm:spPr/>
      <dgm:t>
        <a:bodyPr/>
        <a:lstStyle/>
        <a:p>
          <a:endParaRPr lang="en-US" sz="3600" b="1"/>
        </a:p>
      </dgm:t>
    </dgm:pt>
    <dgm:pt modelId="{C4AEFAD1-74AD-45F8-912A-3E8AAE7BDB15}" type="sibTrans" cxnId="{140CD5D1-40B7-46F3-9C09-4EB76A36E18C}">
      <dgm:prSet/>
      <dgm:spPr/>
      <dgm:t>
        <a:bodyPr/>
        <a:lstStyle/>
        <a:p>
          <a:endParaRPr lang="en-US" sz="3600" b="1"/>
        </a:p>
      </dgm:t>
    </dgm:pt>
    <dgm:pt modelId="{CBCCEF47-F45B-40D4-9DE2-39C31A465D90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bn-BD" sz="3600" b="1" dirty="0"/>
            <a:t>দক্ষিণ আমেরিকা</a:t>
          </a:r>
          <a:endParaRPr lang="en-US" sz="3600" b="1" dirty="0"/>
        </a:p>
      </dgm:t>
    </dgm:pt>
    <dgm:pt modelId="{A33CB29A-6986-409D-A114-E8992CAA0DCC}" type="parTrans" cxnId="{752A98ED-2BB5-4654-B02D-E51E5E157893}">
      <dgm:prSet custT="1"/>
      <dgm:spPr/>
      <dgm:t>
        <a:bodyPr/>
        <a:lstStyle/>
        <a:p>
          <a:endParaRPr lang="en-US" sz="3600" b="1"/>
        </a:p>
      </dgm:t>
    </dgm:pt>
    <dgm:pt modelId="{CA0BB739-5ED4-4BE0-B320-A08F49E053E7}" type="sibTrans" cxnId="{752A98ED-2BB5-4654-B02D-E51E5E157893}">
      <dgm:prSet/>
      <dgm:spPr/>
      <dgm:t>
        <a:bodyPr/>
        <a:lstStyle/>
        <a:p>
          <a:endParaRPr lang="en-US" sz="3600" b="1"/>
        </a:p>
      </dgm:t>
    </dgm:pt>
    <dgm:pt modelId="{1450BFD7-2003-4B4C-AE01-CF16D620BB07}">
      <dgm:prSet custT="1"/>
      <dgm:spPr>
        <a:solidFill>
          <a:srgbClr val="FFFF00"/>
        </a:solidFill>
      </dgm:spPr>
      <dgm:t>
        <a:bodyPr/>
        <a:lstStyle/>
        <a:p>
          <a:r>
            <a:rPr lang="bn-BD" sz="3600" b="1" dirty="0">
              <a:solidFill>
                <a:schemeClr val="tx1">
                  <a:lumMod val="95000"/>
                  <a:lumOff val="5000"/>
                </a:schemeClr>
              </a:solidFill>
            </a:rPr>
            <a:t>অস্ট্রেলিয়া</a:t>
          </a:r>
          <a:endParaRPr lang="en-US" sz="36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0337CC9F-B278-4060-B6F7-F19924CABA18}" type="parTrans" cxnId="{44E5317D-5E13-476C-9009-99D9158C23BA}">
      <dgm:prSet custT="1"/>
      <dgm:spPr/>
      <dgm:t>
        <a:bodyPr/>
        <a:lstStyle/>
        <a:p>
          <a:endParaRPr lang="en-US" sz="3600" b="1"/>
        </a:p>
      </dgm:t>
    </dgm:pt>
    <dgm:pt modelId="{0B9ABCC8-E0DE-4CAD-B0EA-A39B7F911A3C}" type="sibTrans" cxnId="{44E5317D-5E13-476C-9009-99D9158C23BA}">
      <dgm:prSet/>
      <dgm:spPr/>
      <dgm:t>
        <a:bodyPr/>
        <a:lstStyle/>
        <a:p>
          <a:endParaRPr lang="en-US" sz="3600" b="1"/>
        </a:p>
      </dgm:t>
    </dgm:pt>
    <dgm:pt modelId="{8447DB57-26C6-485E-B9D5-0A270C3C732A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bn-BD" sz="3600" b="1" dirty="0">
              <a:solidFill>
                <a:srgbClr val="0070C0"/>
              </a:solidFill>
            </a:rPr>
            <a:t>এন্টার্কটিকা</a:t>
          </a:r>
          <a:endParaRPr lang="en-US" sz="3600" b="1" dirty="0">
            <a:solidFill>
              <a:srgbClr val="0070C0"/>
            </a:solidFill>
          </a:endParaRPr>
        </a:p>
      </dgm:t>
    </dgm:pt>
    <dgm:pt modelId="{6B0E361C-3C77-45A1-84D5-1545F555F958}" type="parTrans" cxnId="{C436E4FC-D8CE-4BE2-9427-3EE9C343CA46}">
      <dgm:prSet custT="1"/>
      <dgm:spPr/>
      <dgm:t>
        <a:bodyPr/>
        <a:lstStyle/>
        <a:p>
          <a:endParaRPr lang="en-US" sz="3600" b="1"/>
        </a:p>
      </dgm:t>
    </dgm:pt>
    <dgm:pt modelId="{F72CFD5B-0E6A-4C34-B3C3-BE1AFD782BC2}" type="sibTrans" cxnId="{C436E4FC-D8CE-4BE2-9427-3EE9C343CA46}">
      <dgm:prSet/>
      <dgm:spPr/>
      <dgm:t>
        <a:bodyPr/>
        <a:lstStyle/>
        <a:p>
          <a:endParaRPr lang="en-US" sz="3600" b="1"/>
        </a:p>
      </dgm:t>
    </dgm:pt>
    <dgm:pt modelId="{4B9172B9-68D2-43FE-8643-5F2E5E72E0A9}" type="pres">
      <dgm:prSet presAssocID="{E7B63EC8-6DC9-41E9-B5F4-6BC198A222D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3CFA602-C401-43C8-90FD-F1F9845F0B11}" type="pres">
      <dgm:prSet presAssocID="{5F7E93B8-A889-4B25-B658-1209A3DB4E37}" presName="centerShape" presStyleLbl="node0" presStyleIdx="0" presStyleCnt="1" custScaleX="167770"/>
      <dgm:spPr/>
      <dgm:t>
        <a:bodyPr/>
        <a:lstStyle/>
        <a:p>
          <a:endParaRPr lang="en-US"/>
        </a:p>
      </dgm:t>
    </dgm:pt>
    <dgm:pt modelId="{909F013A-384B-4564-8C75-BF98029C9AD8}" type="pres">
      <dgm:prSet presAssocID="{92BB91DD-B843-4213-92C4-9D43C8D50C40}" presName="parTrans" presStyleLbl="sibTrans2D1" presStyleIdx="0" presStyleCnt="7"/>
      <dgm:spPr/>
      <dgm:t>
        <a:bodyPr/>
        <a:lstStyle/>
        <a:p>
          <a:endParaRPr lang="en-US"/>
        </a:p>
      </dgm:t>
    </dgm:pt>
    <dgm:pt modelId="{4819EB9E-CBAD-4044-9FC5-89D6935CF354}" type="pres">
      <dgm:prSet presAssocID="{92BB91DD-B843-4213-92C4-9D43C8D50C40}" presName="connectorText" presStyleLbl="sibTrans2D1" presStyleIdx="0" presStyleCnt="7"/>
      <dgm:spPr/>
      <dgm:t>
        <a:bodyPr/>
        <a:lstStyle/>
        <a:p>
          <a:endParaRPr lang="en-US"/>
        </a:p>
      </dgm:t>
    </dgm:pt>
    <dgm:pt modelId="{0974EF38-147E-4532-9AD5-BAF1060B5AFE}" type="pres">
      <dgm:prSet presAssocID="{A98A5CE6-43CD-4F64-9EE8-ED05C4CF6A30}" presName="node" presStyleLbl="node1" presStyleIdx="0" presStyleCnt="7" custScaleX="142452" custRadScaleRad="94843" custRadScaleInc="10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DBA020-3B27-487C-BD9A-553714D520E7}" type="pres">
      <dgm:prSet presAssocID="{DC61D793-530D-4825-9FED-E00BF2099A77}" presName="parTrans" presStyleLbl="sibTrans2D1" presStyleIdx="1" presStyleCnt="7"/>
      <dgm:spPr/>
      <dgm:t>
        <a:bodyPr/>
        <a:lstStyle/>
        <a:p>
          <a:endParaRPr lang="en-US"/>
        </a:p>
      </dgm:t>
    </dgm:pt>
    <dgm:pt modelId="{14594FFE-A9CD-4F5C-8CE5-429574E92582}" type="pres">
      <dgm:prSet presAssocID="{DC61D793-530D-4825-9FED-E00BF2099A77}" presName="connectorText" presStyleLbl="sibTrans2D1" presStyleIdx="1" presStyleCnt="7"/>
      <dgm:spPr/>
      <dgm:t>
        <a:bodyPr/>
        <a:lstStyle/>
        <a:p>
          <a:endParaRPr lang="en-US"/>
        </a:p>
      </dgm:t>
    </dgm:pt>
    <dgm:pt modelId="{44EE5F5A-5643-4F13-8530-E3623103721A}" type="pres">
      <dgm:prSet presAssocID="{1A68CA5D-8DEB-490E-8EB5-9834B55596D3}" presName="node" presStyleLbl="node1" presStyleIdx="1" presStyleCnt="7" custScaleX="167793" custScaleY="109777" custRadScaleRad="131362" custRadScaleInc="243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364410-F180-44E9-B134-F454E63A0D5E}" type="pres">
      <dgm:prSet presAssocID="{A1A761A2-9F4F-48E5-8360-A3BA15A11F4D}" presName="parTrans" presStyleLbl="sibTrans2D1" presStyleIdx="2" presStyleCnt="7"/>
      <dgm:spPr/>
      <dgm:t>
        <a:bodyPr/>
        <a:lstStyle/>
        <a:p>
          <a:endParaRPr lang="en-US"/>
        </a:p>
      </dgm:t>
    </dgm:pt>
    <dgm:pt modelId="{DF197A37-BCB8-433A-B548-554CB7A8EC93}" type="pres">
      <dgm:prSet presAssocID="{A1A761A2-9F4F-48E5-8360-A3BA15A11F4D}" presName="connectorText" presStyleLbl="sibTrans2D1" presStyleIdx="2" presStyleCnt="7"/>
      <dgm:spPr/>
      <dgm:t>
        <a:bodyPr/>
        <a:lstStyle/>
        <a:p>
          <a:endParaRPr lang="en-US"/>
        </a:p>
      </dgm:t>
    </dgm:pt>
    <dgm:pt modelId="{C0074486-A1F2-4612-A650-94098945DBFD}" type="pres">
      <dgm:prSet presAssocID="{C26972D3-BA30-491B-B5B0-2F3804A05732}" presName="node" presStyleLbl="node1" presStyleIdx="2" presStyleCnt="7" custScaleX="164712" custScaleY="106321" custRadScaleRad="141912" custRadScaleInc="-272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ABEB7B-DA6A-4261-97CE-FCF0A0CF8001}" type="pres">
      <dgm:prSet presAssocID="{C1CF27F4-4B03-4D22-AC7F-2D52615FDCBD}" presName="parTrans" presStyleLbl="sibTrans2D1" presStyleIdx="3" presStyleCnt="7"/>
      <dgm:spPr/>
      <dgm:t>
        <a:bodyPr/>
        <a:lstStyle/>
        <a:p>
          <a:endParaRPr lang="en-US"/>
        </a:p>
      </dgm:t>
    </dgm:pt>
    <dgm:pt modelId="{BBD8411B-411E-4486-8D94-73ABFE159886}" type="pres">
      <dgm:prSet presAssocID="{C1CF27F4-4B03-4D22-AC7F-2D52615FDCBD}" presName="connectorText" presStyleLbl="sibTrans2D1" presStyleIdx="3" presStyleCnt="7"/>
      <dgm:spPr/>
      <dgm:t>
        <a:bodyPr/>
        <a:lstStyle/>
        <a:p>
          <a:endParaRPr lang="en-US"/>
        </a:p>
      </dgm:t>
    </dgm:pt>
    <dgm:pt modelId="{DB841A36-95B0-48DE-808A-137B099DE564}" type="pres">
      <dgm:prSet presAssocID="{53C6F1F2-048A-4BA9-B197-98E1BCA8FDB9}" presName="node" presStyleLbl="node1" presStyleIdx="3" presStyleCnt="7" custScaleX="171188" custScaleY="109965" custRadScaleRad="110170" custRadScaleInc="-567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FB050B-95EA-41CB-B241-69189FB932C4}" type="pres">
      <dgm:prSet presAssocID="{A33CB29A-6986-409D-A114-E8992CAA0DCC}" presName="parTrans" presStyleLbl="sibTrans2D1" presStyleIdx="4" presStyleCnt="7"/>
      <dgm:spPr/>
      <dgm:t>
        <a:bodyPr/>
        <a:lstStyle/>
        <a:p>
          <a:endParaRPr lang="en-US"/>
        </a:p>
      </dgm:t>
    </dgm:pt>
    <dgm:pt modelId="{D264B7E4-8BE5-4E12-A83A-44C2D0B7EA27}" type="pres">
      <dgm:prSet presAssocID="{A33CB29A-6986-409D-A114-E8992CAA0DCC}" presName="connectorText" presStyleLbl="sibTrans2D1" presStyleIdx="4" presStyleCnt="7"/>
      <dgm:spPr/>
      <dgm:t>
        <a:bodyPr/>
        <a:lstStyle/>
        <a:p>
          <a:endParaRPr lang="en-US"/>
        </a:p>
      </dgm:t>
    </dgm:pt>
    <dgm:pt modelId="{95CAD2D9-6FAA-4AC1-9EB1-544F23DF6AD8}" type="pres">
      <dgm:prSet presAssocID="{CBCCEF47-F45B-40D4-9DE2-39C31A465D90}" presName="node" presStyleLbl="node1" presStyleIdx="4" presStyleCnt="7" custScaleX="168374" custRadScaleRad="106846" custRadScaleInc="367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A91319-3D8D-469F-8312-6CA147F37E5C}" type="pres">
      <dgm:prSet presAssocID="{0337CC9F-B278-4060-B6F7-F19924CABA18}" presName="parTrans" presStyleLbl="sibTrans2D1" presStyleIdx="5" presStyleCnt="7" custScaleX="124796" custLinFactNeighborX="-2627" custLinFactNeighborY="8632"/>
      <dgm:spPr/>
      <dgm:t>
        <a:bodyPr/>
        <a:lstStyle/>
        <a:p>
          <a:endParaRPr lang="en-US"/>
        </a:p>
      </dgm:t>
    </dgm:pt>
    <dgm:pt modelId="{681EEC05-EB21-49A2-BDD3-7D130FBED3AC}" type="pres">
      <dgm:prSet presAssocID="{0337CC9F-B278-4060-B6F7-F19924CABA18}" presName="connectorText" presStyleLbl="sibTrans2D1" presStyleIdx="5" presStyleCnt="7"/>
      <dgm:spPr/>
      <dgm:t>
        <a:bodyPr/>
        <a:lstStyle/>
        <a:p>
          <a:endParaRPr lang="en-US"/>
        </a:p>
      </dgm:t>
    </dgm:pt>
    <dgm:pt modelId="{27514FA9-B40D-4AB3-B763-436513C5B159}" type="pres">
      <dgm:prSet presAssocID="{1450BFD7-2003-4B4C-AE01-CF16D620BB07}" presName="node" presStyleLbl="node1" presStyleIdx="5" presStyleCnt="7" custScaleX="165229" custScaleY="115516" custRadScaleRad="136137" custRadScaleInc="207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1E3666-F9DA-4696-835E-CCC0A720D5F2}" type="pres">
      <dgm:prSet presAssocID="{6B0E361C-3C77-45A1-84D5-1545F555F958}" presName="parTrans" presStyleLbl="sibTrans2D1" presStyleIdx="6" presStyleCnt="7"/>
      <dgm:spPr/>
      <dgm:t>
        <a:bodyPr/>
        <a:lstStyle/>
        <a:p>
          <a:endParaRPr lang="en-US"/>
        </a:p>
      </dgm:t>
    </dgm:pt>
    <dgm:pt modelId="{BA1BE748-305B-4136-8687-35573382C87E}" type="pres">
      <dgm:prSet presAssocID="{6B0E361C-3C77-45A1-84D5-1545F555F958}" presName="connectorText" presStyleLbl="sibTrans2D1" presStyleIdx="6" presStyleCnt="7"/>
      <dgm:spPr/>
      <dgm:t>
        <a:bodyPr/>
        <a:lstStyle/>
        <a:p>
          <a:endParaRPr lang="en-US"/>
        </a:p>
      </dgm:t>
    </dgm:pt>
    <dgm:pt modelId="{F1EF8E66-A4AC-4D15-B872-7799F2DF059D}" type="pres">
      <dgm:prSet presAssocID="{8447DB57-26C6-485E-B9D5-0A270C3C732A}" presName="node" presStyleLbl="node1" presStyleIdx="6" presStyleCnt="7" custScaleX="174816" custScaleY="108006" custRadScaleRad="131675" custRadScaleInc="-166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A6CE6DA-F5DB-4135-80C0-92DAC0DED7DA}" srcId="{5F7E93B8-A889-4B25-B658-1209A3DB4E37}" destId="{C26972D3-BA30-491B-B5B0-2F3804A05732}" srcOrd="2" destOrd="0" parTransId="{A1A761A2-9F4F-48E5-8360-A3BA15A11F4D}" sibTransId="{193970FE-CDA2-480F-86D2-C97ED31ACA57}"/>
    <dgm:cxn modelId="{C436E4FC-D8CE-4BE2-9427-3EE9C343CA46}" srcId="{5F7E93B8-A889-4B25-B658-1209A3DB4E37}" destId="{8447DB57-26C6-485E-B9D5-0A270C3C732A}" srcOrd="6" destOrd="0" parTransId="{6B0E361C-3C77-45A1-84D5-1545F555F958}" sibTransId="{F72CFD5B-0E6A-4C34-B3C3-BE1AFD782BC2}"/>
    <dgm:cxn modelId="{333F371D-944F-46A6-9F5F-320E198F2728}" type="presOf" srcId="{CBCCEF47-F45B-40D4-9DE2-39C31A465D90}" destId="{95CAD2D9-6FAA-4AC1-9EB1-544F23DF6AD8}" srcOrd="0" destOrd="0" presId="urn:microsoft.com/office/officeart/2005/8/layout/radial5"/>
    <dgm:cxn modelId="{6B961415-1A7D-46D6-80D5-FC481DB58DDE}" type="presOf" srcId="{6B0E361C-3C77-45A1-84D5-1545F555F958}" destId="{BA1BE748-305B-4136-8687-35573382C87E}" srcOrd="1" destOrd="0" presId="urn:microsoft.com/office/officeart/2005/8/layout/radial5"/>
    <dgm:cxn modelId="{F0ACEC40-6B1F-475F-B777-EEA753BF58F3}" type="presOf" srcId="{A33CB29A-6986-409D-A114-E8992CAA0DCC}" destId="{C9FB050B-95EA-41CB-B241-69189FB932C4}" srcOrd="0" destOrd="0" presId="urn:microsoft.com/office/officeart/2005/8/layout/radial5"/>
    <dgm:cxn modelId="{8BB86108-B39E-40FD-936D-CABB326E7F68}" type="presOf" srcId="{0337CC9F-B278-4060-B6F7-F19924CABA18}" destId="{ACA91319-3D8D-469F-8312-6CA147F37E5C}" srcOrd="0" destOrd="0" presId="urn:microsoft.com/office/officeart/2005/8/layout/radial5"/>
    <dgm:cxn modelId="{5A5D7088-D375-4BE0-A6CB-F69BA725CAAC}" type="presOf" srcId="{1A68CA5D-8DEB-490E-8EB5-9834B55596D3}" destId="{44EE5F5A-5643-4F13-8530-E3623103721A}" srcOrd="0" destOrd="0" presId="urn:microsoft.com/office/officeart/2005/8/layout/radial5"/>
    <dgm:cxn modelId="{04865848-523F-4D56-B6A5-FF323526AF73}" type="presOf" srcId="{A98A5CE6-43CD-4F64-9EE8-ED05C4CF6A30}" destId="{0974EF38-147E-4532-9AD5-BAF1060B5AFE}" srcOrd="0" destOrd="0" presId="urn:microsoft.com/office/officeart/2005/8/layout/radial5"/>
    <dgm:cxn modelId="{28595C4E-216C-4441-939B-B3319FFDA090}" type="presOf" srcId="{C26972D3-BA30-491B-B5B0-2F3804A05732}" destId="{C0074486-A1F2-4612-A650-94098945DBFD}" srcOrd="0" destOrd="0" presId="urn:microsoft.com/office/officeart/2005/8/layout/radial5"/>
    <dgm:cxn modelId="{00A2FAD6-896D-4313-B7BF-540BDAAFEBB4}" type="presOf" srcId="{A1A761A2-9F4F-48E5-8360-A3BA15A11F4D}" destId="{31364410-F180-44E9-B134-F454E63A0D5E}" srcOrd="0" destOrd="0" presId="urn:microsoft.com/office/officeart/2005/8/layout/radial5"/>
    <dgm:cxn modelId="{DE5D6274-E2D2-44EA-A67B-8DA7F743F614}" srcId="{5F7E93B8-A889-4B25-B658-1209A3DB4E37}" destId="{A98A5CE6-43CD-4F64-9EE8-ED05C4CF6A30}" srcOrd="0" destOrd="0" parTransId="{92BB91DD-B843-4213-92C4-9D43C8D50C40}" sibTransId="{9D57ED46-DB83-4639-86E2-E14687FD857D}"/>
    <dgm:cxn modelId="{F0E9E83F-4229-409B-A208-387C0A3ECF54}" type="presOf" srcId="{C1CF27F4-4B03-4D22-AC7F-2D52615FDCBD}" destId="{BBD8411B-411E-4486-8D94-73ABFE159886}" srcOrd="1" destOrd="0" presId="urn:microsoft.com/office/officeart/2005/8/layout/radial5"/>
    <dgm:cxn modelId="{586E3ABE-8AB0-4B19-B7F5-43E1356B2E46}" type="presOf" srcId="{0337CC9F-B278-4060-B6F7-F19924CABA18}" destId="{681EEC05-EB21-49A2-BDD3-7D130FBED3AC}" srcOrd="1" destOrd="0" presId="urn:microsoft.com/office/officeart/2005/8/layout/radial5"/>
    <dgm:cxn modelId="{146BC555-1AC9-4637-ABDC-5F1449832DEB}" type="presOf" srcId="{6B0E361C-3C77-45A1-84D5-1545F555F958}" destId="{851E3666-F9DA-4696-835E-CCC0A720D5F2}" srcOrd="0" destOrd="0" presId="urn:microsoft.com/office/officeart/2005/8/layout/radial5"/>
    <dgm:cxn modelId="{C43E5BFD-E32E-4CC5-8EF7-87AA92D67CE2}" type="presOf" srcId="{92BB91DD-B843-4213-92C4-9D43C8D50C40}" destId="{909F013A-384B-4564-8C75-BF98029C9AD8}" srcOrd="0" destOrd="0" presId="urn:microsoft.com/office/officeart/2005/8/layout/radial5"/>
    <dgm:cxn modelId="{57A29C52-96D3-4DC2-B1DC-EB48B17111E2}" type="presOf" srcId="{5F7E93B8-A889-4B25-B658-1209A3DB4E37}" destId="{43CFA602-C401-43C8-90FD-F1F9845F0B11}" srcOrd="0" destOrd="0" presId="urn:microsoft.com/office/officeart/2005/8/layout/radial5"/>
    <dgm:cxn modelId="{1951F943-B963-40AC-A357-3B1859525EFA}" type="presOf" srcId="{E7B63EC8-6DC9-41E9-B5F4-6BC198A222D5}" destId="{4B9172B9-68D2-43FE-8643-5F2E5E72E0A9}" srcOrd="0" destOrd="0" presId="urn:microsoft.com/office/officeart/2005/8/layout/radial5"/>
    <dgm:cxn modelId="{B6FD3B6E-AC14-4DEC-A052-96579F2400AB}" type="presOf" srcId="{8447DB57-26C6-485E-B9D5-0A270C3C732A}" destId="{F1EF8E66-A4AC-4D15-B872-7799F2DF059D}" srcOrd="0" destOrd="0" presId="urn:microsoft.com/office/officeart/2005/8/layout/radial5"/>
    <dgm:cxn modelId="{44E5317D-5E13-476C-9009-99D9158C23BA}" srcId="{5F7E93B8-A889-4B25-B658-1209A3DB4E37}" destId="{1450BFD7-2003-4B4C-AE01-CF16D620BB07}" srcOrd="5" destOrd="0" parTransId="{0337CC9F-B278-4060-B6F7-F19924CABA18}" sibTransId="{0B9ABCC8-E0DE-4CAD-B0EA-A39B7F911A3C}"/>
    <dgm:cxn modelId="{1E9562B3-9213-4C37-84CF-5908869A8482}" type="presOf" srcId="{DC61D793-530D-4825-9FED-E00BF2099A77}" destId="{E0DBA020-3B27-487C-BD9A-553714D520E7}" srcOrd="0" destOrd="0" presId="urn:microsoft.com/office/officeart/2005/8/layout/radial5"/>
    <dgm:cxn modelId="{AF52C472-D910-4648-B8EA-9685B7DD45D7}" type="presOf" srcId="{A33CB29A-6986-409D-A114-E8992CAA0DCC}" destId="{D264B7E4-8BE5-4E12-A83A-44C2D0B7EA27}" srcOrd="1" destOrd="0" presId="urn:microsoft.com/office/officeart/2005/8/layout/radial5"/>
    <dgm:cxn modelId="{752A98ED-2BB5-4654-B02D-E51E5E157893}" srcId="{5F7E93B8-A889-4B25-B658-1209A3DB4E37}" destId="{CBCCEF47-F45B-40D4-9DE2-39C31A465D90}" srcOrd="4" destOrd="0" parTransId="{A33CB29A-6986-409D-A114-E8992CAA0DCC}" sibTransId="{CA0BB739-5ED4-4BE0-B320-A08F49E053E7}"/>
    <dgm:cxn modelId="{716CFCE8-39D5-4E91-B6F8-2BA9E4E64B5B}" type="presOf" srcId="{C1CF27F4-4B03-4D22-AC7F-2D52615FDCBD}" destId="{F4ABEB7B-DA6A-4261-97CE-FCF0A0CF8001}" srcOrd="0" destOrd="0" presId="urn:microsoft.com/office/officeart/2005/8/layout/radial5"/>
    <dgm:cxn modelId="{140CD5D1-40B7-46F3-9C09-4EB76A36E18C}" srcId="{5F7E93B8-A889-4B25-B658-1209A3DB4E37}" destId="{53C6F1F2-048A-4BA9-B197-98E1BCA8FDB9}" srcOrd="3" destOrd="0" parTransId="{C1CF27F4-4B03-4D22-AC7F-2D52615FDCBD}" sibTransId="{C4AEFAD1-74AD-45F8-912A-3E8AAE7BDB15}"/>
    <dgm:cxn modelId="{64CB08BF-E7D3-4682-9DCB-D0952426D87F}" type="presOf" srcId="{DC61D793-530D-4825-9FED-E00BF2099A77}" destId="{14594FFE-A9CD-4F5C-8CE5-429574E92582}" srcOrd="1" destOrd="0" presId="urn:microsoft.com/office/officeart/2005/8/layout/radial5"/>
    <dgm:cxn modelId="{2A1372BD-2EAA-4725-8385-5764B1A47978}" type="presOf" srcId="{92BB91DD-B843-4213-92C4-9D43C8D50C40}" destId="{4819EB9E-CBAD-4044-9FC5-89D6935CF354}" srcOrd="1" destOrd="0" presId="urn:microsoft.com/office/officeart/2005/8/layout/radial5"/>
    <dgm:cxn modelId="{83B12A86-B07B-44C1-8934-2D42136CF686}" type="presOf" srcId="{53C6F1F2-048A-4BA9-B197-98E1BCA8FDB9}" destId="{DB841A36-95B0-48DE-808A-137B099DE564}" srcOrd="0" destOrd="0" presId="urn:microsoft.com/office/officeart/2005/8/layout/radial5"/>
    <dgm:cxn modelId="{C5D65B38-E77B-45BF-97A3-CDC33555D831}" srcId="{E7B63EC8-6DC9-41E9-B5F4-6BC198A222D5}" destId="{5F7E93B8-A889-4B25-B658-1209A3DB4E37}" srcOrd="0" destOrd="0" parTransId="{C9357785-90F0-405B-8196-F369D8DF15A4}" sibTransId="{7A2949E7-5BEA-41D1-8967-4910C17F2B8D}"/>
    <dgm:cxn modelId="{E1ED1ECE-F8FA-4608-823A-2C7DFFCE3FD0}" type="presOf" srcId="{A1A761A2-9F4F-48E5-8360-A3BA15A11F4D}" destId="{DF197A37-BCB8-433A-B548-554CB7A8EC93}" srcOrd="1" destOrd="0" presId="urn:microsoft.com/office/officeart/2005/8/layout/radial5"/>
    <dgm:cxn modelId="{F376EA79-5D32-4D26-832A-E4112F0B72AF}" srcId="{5F7E93B8-A889-4B25-B658-1209A3DB4E37}" destId="{1A68CA5D-8DEB-490E-8EB5-9834B55596D3}" srcOrd="1" destOrd="0" parTransId="{DC61D793-530D-4825-9FED-E00BF2099A77}" sibTransId="{35A0A188-1961-4EDC-AD46-D31D71AC7FE6}"/>
    <dgm:cxn modelId="{59E972A9-4A4A-4D5C-89E4-7A3D13EF9A68}" type="presOf" srcId="{1450BFD7-2003-4B4C-AE01-CF16D620BB07}" destId="{27514FA9-B40D-4AB3-B763-436513C5B159}" srcOrd="0" destOrd="0" presId="urn:microsoft.com/office/officeart/2005/8/layout/radial5"/>
    <dgm:cxn modelId="{9C1418A7-BB3D-427A-A735-5891A0551FB3}" type="presParOf" srcId="{4B9172B9-68D2-43FE-8643-5F2E5E72E0A9}" destId="{43CFA602-C401-43C8-90FD-F1F9845F0B11}" srcOrd="0" destOrd="0" presId="urn:microsoft.com/office/officeart/2005/8/layout/radial5"/>
    <dgm:cxn modelId="{0335327B-6D1E-47BD-B749-A3B15EE1E590}" type="presParOf" srcId="{4B9172B9-68D2-43FE-8643-5F2E5E72E0A9}" destId="{909F013A-384B-4564-8C75-BF98029C9AD8}" srcOrd="1" destOrd="0" presId="urn:microsoft.com/office/officeart/2005/8/layout/radial5"/>
    <dgm:cxn modelId="{9BB43753-F268-4CE7-AF70-DBD40C25179E}" type="presParOf" srcId="{909F013A-384B-4564-8C75-BF98029C9AD8}" destId="{4819EB9E-CBAD-4044-9FC5-89D6935CF354}" srcOrd="0" destOrd="0" presId="urn:microsoft.com/office/officeart/2005/8/layout/radial5"/>
    <dgm:cxn modelId="{9B909427-3ABE-4394-8A92-49BAA0FF9318}" type="presParOf" srcId="{4B9172B9-68D2-43FE-8643-5F2E5E72E0A9}" destId="{0974EF38-147E-4532-9AD5-BAF1060B5AFE}" srcOrd="2" destOrd="0" presId="urn:microsoft.com/office/officeart/2005/8/layout/radial5"/>
    <dgm:cxn modelId="{79806A84-2676-40DC-9A06-808D0301707D}" type="presParOf" srcId="{4B9172B9-68D2-43FE-8643-5F2E5E72E0A9}" destId="{E0DBA020-3B27-487C-BD9A-553714D520E7}" srcOrd="3" destOrd="0" presId="urn:microsoft.com/office/officeart/2005/8/layout/radial5"/>
    <dgm:cxn modelId="{A700E82F-5259-4706-B662-B9B948D1A1F3}" type="presParOf" srcId="{E0DBA020-3B27-487C-BD9A-553714D520E7}" destId="{14594FFE-A9CD-4F5C-8CE5-429574E92582}" srcOrd="0" destOrd="0" presId="urn:microsoft.com/office/officeart/2005/8/layout/radial5"/>
    <dgm:cxn modelId="{7CB89EE2-36C0-4126-B1EF-6724B7178071}" type="presParOf" srcId="{4B9172B9-68D2-43FE-8643-5F2E5E72E0A9}" destId="{44EE5F5A-5643-4F13-8530-E3623103721A}" srcOrd="4" destOrd="0" presId="urn:microsoft.com/office/officeart/2005/8/layout/radial5"/>
    <dgm:cxn modelId="{4DAE3FFE-604E-4377-AE11-48ED64F99728}" type="presParOf" srcId="{4B9172B9-68D2-43FE-8643-5F2E5E72E0A9}" destId="{31364410-F180-44E9-B134-F454E63A0D5E}" srcOrd="5" destOrd="0" presId="urn:microsoft.com/office/officeart/2005/8/layout/radial5"/>
    <dgm:cxn modelId="{DBF248E3-0DAC-45D1-A7B8-E366F68B49F3}" type="presParOf" srcId="{31364410-F180-44E9-B134-F454E63A0D5E}" destId="{DF197A37-BCB8-433A-B548-554CB7A8EC93}" srcOrd="0" destOrd="0" presId="urn:microsoft.com/office/officeart/2005/8/layout/radial5"/>
    <dgm:cxn modelId="{8155377E-8742-498B-BE0F-BA8B30F0CCA4}" type="presParOf" srcId="{4B9172B9-68D2-43FE-8643-5F2E5E72E0A9}" destId="{C0074486-A1F2-4612-A650-94098945DBFD}" srcOrd="6" destOrd="0" presId="urn:microsoft.com/office/officeart/2005/8/layout/radial5"/>
    <dgm:cxn modelId="{1AC6AAE6-864F-449C-A57F-B804F5ABD851}" type="presParOf" srcId="{4B9172B9-68D2-43FE-8643-5F2E5E72E0A9}" destId="{F4ABEB7B-DA6A-4261-97CE-FCF0A0CF8001}" srcOrd="7" destOrd="0" presId="urn:microsoft.com/office/officeart/2005/8/layout/radial5"/>
    <dgm:cxn modelId="{FE8C76D4-7F4F-43AD-90AC-48FA818783AA}" type="presParOf" srcId="{F4ABEB7B-DA6A-4261-97CE-FCF0A0CF8001}" destId="{BBD8411B-411E-4486-8D94-73ABFE159886}" srcOrd="0" destOrd="0" presId="urn:microsoft.com/office/officeart/2005/8/layout/radial5"/>
    <dgm:cxn modelId="{BE185139-ED9E-4A21-97B2-FFCDB1B3F017}" type="presParOf" srcId="{4B9172B9-68D2-43FE-8643-5F2E5E72E0A9}" destId="{DB841A36-95B0-48DE-808A-137B099DE564}" srcOrd="8" destOrd="0" presId="urn:microsoft.com/office/officeart/2005/8/layout/radial5"/>
    <dgm:cxn modelId="{7D35105C-C998-457E-998E-1E13599B66CD}" type="presParOf" srcId="{4B9172B9-68D2-43FE-8643-5F2E5E72E0A9}" destId="{C9FB050B-95EA-41CB-B241-69189FB932C4}" srcOrd="9" destOrd="0" presId="urn:microsoft.com/office/officeart/2005/8/layout/radial5"/>
    <dgm:cxn modelId="{F08CF8F4-36DC-4C3B-9BCD-935405282610}" type="presParOf" srcId="{C9FB050B-95EA-41CB-B241-69189FB932C4}" destId="{D264B7E4-8BE5-4E12-A83A-44C2D0B7EA27}" srcOrd="0" destOrd="0" presId="urn:microsoft.com/office/officeart/2005/8/layout/radial5"/>
    <dgm:cxn modelId="{EF7DC04C-84F2-43AB-B2D3-7748F3B1C1E8}" type="presParOf" srcId="{4B9172B9-68D2-43FE-8643-5F2E5E72E0A9}" destId="{95CAD2D9-6FAA-4AC1-9EB1-544F23DF6AD8}" srcOrd="10" destOrd="0" presId="urn:microsoft.com/office/officeart/2005/8/layout/radial5"/>
    <dgm:cxn modelId="{6F6BEA8A-9408-429B-A281-CCA5BA277CDF}" type="presParOf" srcId="{4B9172B9-68D2-43FE-8643-5F2E5E72E0A9}" destId="{ACA91319-3D8D-469F-8312-6CA147F37E5C}" srcOrd="11" destOrd="0" presId="urn:microsoft.com/office/officeart/2005/8/layout/radial5"/>
    <dgm:cxn modelId="{8FB2F02D-3689-4D14-8BC3-2EAD7AEFD8C8}" type="presParOf" srcId="{ACA91319-3D8D-469F-8312-6CA147F37E5C}" destId="{681EEC05-EB21-49A2-BDD3-7D130FBED3AC}" srcOrd="0" destOrd="0" presId="urn:microsoft.com/office/officeart/2005/8/layout/radial5"/>
    <dgm:cxn modelId="{20D74146-0D6B-4420-BC2E-87E074456032}" type="presParOf" srcId="{4B9172B9-68D2-43FE-8643-5F2E5E72E0A9}" destId="{27514FA9-B40D-4AB3-B763-436513C5B159}" srcOrd="12" destOrd="0" presId="urn:microsoft.com/office/officeart/2005/8/layout/radial5"/>
    <dgm:cxn modelId="{FF451498-A8DC-47BE-9BFA-35AE1DEAB7C5}" type="presParOf" srcId="{4B9172B9-68D2-43FE-8643-5F2E5E72E0A9}" destId="{851E3666-F9DA-4696-835E-CCC0A720D5F2}" srcOrd="13" destOrd="0" presId="urn:microsoft.com/office/officeart/2005/8/layout/radial5"/>
    <dgm:cxn modelId="{9BE53ABB-885D-4FCF-A90C-81F1FA47311D}" type="presParOf" srcId="{851E3666-F9DA-4696-835E-CCC0A720D5F2}" destId="{BA1BE748-305B-4136-8687-35573382C87E}" srcOrd="0" destOrd="0" presId="urn:microsoft.com/office/officeart/2005/8/layout/radial5"/>
    <dgm:cxn modelId="{374E5E78-92BD-4439-94FE-80A98DA4FF09}" type="presParOf" srcId="{4B9172B9-68D2-43FE-8643-5F2E5E72E0A9}" destId="{F1EF8E66-A4AC-4D15-B872-7799F2DF059D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FA0565-5EC9-46C8-85D9-CFD909353B1F}" type="datetimeFigureOut">
              <a:rPr lang="en-US" smtClean="0"/>
              <a:t>3/25/2018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3CF445-23EE-4328-B0CD-57D980F13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7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CF445-23EE-4328-B0CD-57D980F1376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589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8CC28B3-C8ED-47C5-ABF7-E3F1A8915A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0408A1F-C352-4F56-BA30-6DA3554FBD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0EF27A1-565D-481B-9B96-9BD157448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A6EA-E1F0-4C6F-A8A6-549A7D47351D}" type="datetimeFigureOut">
              <a:rPr lang="en-US" smtClean="0"/>
              <a:t>3/25/2018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07FACF1-4A08-4437-977B-44BFF13A3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06AFCBC-A13A-42F8-8EAD-A0AFF8F5D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4D37B-89CA-40A5-91AC-683290FC2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041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E75BB0A-E040-44BC-A2ED-9C352A915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938F036-18BB-4A72-94D2-B3F8FCFE3E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2CD6CA2-3A39-4F15-A125-3F750BA4D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A6EA-E1F0-4C6F-A8A6-549A7D47351D}" type="datetimeFigureOut">
              <a:rPr lang="en-US" smtClean="0"/>
              <a:t>3/25/2018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D8F4467-1C52-4A53-892B-9378B235D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EBD2FA0-399F-4DA9-B213-65C444914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4D37B-89CA-40A5-91AC-683290FC2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275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2461B437-2DD2-4D65-B15A-F4E396586E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026BDFB-C2FA-4E61-A042-3CA6130CD0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347899A-509B-46BA-AF1A-9426C0A68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A6EA-E1F0-4C6F-A8A6-549A7D47351D}" type="datetimeFigureOut">
              <a:rPr lang="en-US" smtClean="0"/>
              <a:t>3/25/2018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FD030BB-9D33-492D-81A0-4FD62C7A7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9E292CC-222C-4BA0-88BF-0EC2E4F0A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4D37B-89CA-40A5-91AC-683290FC2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549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6264BE4-A663-449F-8831-821632951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C38979F-00BA-4EEC-8BD4-E71E2DD583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8CC3455-EA65-4E71-9463-3798F3380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A6EA-E1F0-4C6F-A8A6-549A7D47351D}" type="datetimeFigureOut">
              <a:rPr lang="en-US" smtClean="0"/>
              <a:t>3/25/2018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0635F92-DCFF-4D61-8277-7AE4570AE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862CE3D-56AF-406B-B4D0-7B91FC140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4D37B-89CA-40A5-91AC-683290FC2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0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A3C9009-4A4D-4E49-91BF-96409B0F5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40D585A-0E47-4D34-9929-CB97C972E8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AC5D37F-E09B-4F8E-8A78-F75BB22A6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A6EA-E1F0-4C6F-A8A6-549A7D47351D}" type="datetimeFigureOut">
              <a:rPr lang="en-US" smtClean="0"/>
              <a:t>3/25/2018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B3260FB-7091-4FAD-8B7D-24F8668F4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A2131AB-3109-417F-BE57-20C465F22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4D37B-89CA-40A5-91AC-683290FC2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185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A51FCA5-41C9-4298-B52A-AA9E4E421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59289AA-62D0-4B20-A3A3-5FEEDC1466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7723D3B-B995-409C-82CA-0F3FDD1AD5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C1C5E81-3E7D-460D-84AE-E5039EB6D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A6EA-E1F0-4C6F-A8A6-549A7D47351D}" type="datetimeFigureOut">
              <a:rPr lang="en-US" smtClean="0"/>
              <a:t>3/25/2018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5C7D811-E947-48C1-B233-43A01CB4F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7902900-BA86-4DEE-9344-47AD147CB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4D37B-89CA-40A5-91AC-683290FC2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401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FA490A3-8886-40A1-920C-26A3FBF44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8F47E22-7749-4100-9908-AAFC826BF0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F82BBB1-080C-49AD-B70D-A664D0F512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17DCEFF6-C88A-416E-B23E-A6E34440BE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9C706FEB-8001-408B-91E6-A707E1E285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87A66F57-B6F9-4272-B58E-0330D6F91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A6EA-E1F0-4C6F-A8A6-549A7D47351D}" type="datetimeFigureOut">
              <a:rPr lang="en-US" smtClean="0"/>
              <a:t>3/25/2018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A096E87C-206F-49B1-9700-8383A00D0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852C28F6-69BE-400E-A55C-E5FA9CFFC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4D37B-89CA-40A5-91AC-683290FC2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869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8FB2DA1-B7A8-444A-846F-208BBF99A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027E930-1657-4D0C-BE4C-059EB4EA2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A6EA-E1F0-4C6F-A8A6-549A7D47351D}" type="datetimeFigureOut">
              <a:rPr lang="en-US" smtClean="0"/>
              <a:t>3/25/2018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3F8A6D5-5154-4714-AF07-D66E209E6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4F8EBF0-4A59-43D3-B634-3C4A73388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4D37B-89CA-40A5-91AC-683290FC2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234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19B7486-DB46-418E-A4E4-7597361CB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A6EA-E1F0-4C6F-A8A6-549A7D47351D}" type="datetimeFigureOut">
              <a:rPr lang="en-US" smtClean="0"/>
              <a:t>3/25/2018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407D4C5-9BCE-44DB-9230-212DCE070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3A3A270-8CD2-491A-94E0-B921F9142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4D37B-89CA-40A5-91AC-683290FC2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90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613E2C5-EB36-4913-BBAC-0CE24EC2A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A870671-1BE4-4F69-A7A8-EF201C3AE3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2ADA8E8-E21E-439A-86BC-968BE7E702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0FF02B8-FDEF-4F88-94FD-12EEC5F06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A6EA-E1F0-4C6F-A8A6-549A7D47351D}" type="datetimeFigureOut">
              <a:rPr lang="en-US" smtClean="0"/>
              <a:t>3/25/2018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2BF7B31-1201-4205-8C19-2E641447D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501E31D-F76C-4407-A92A-D2FD7419C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4D37B-89CA-40A5-91AC-683290FC2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151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AA584FE-2980-4A07-BC5A-89FC5CF76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C3FB8E7-3612-40F3-A08D-FF15A268E3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69C2540-D3C9-4011-998A-623104BBD1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09A8889-D51E-4BAF-89CD-F8782356E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A6EA-E1F0-4C6F-A8A6-549A7D47351D}" type="datetimeFigureOut">
              <a:rPr lang="en-US" smtClean="0"/>
              <a:t>3/25/2018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B1A31C2-3B7B-427B-BF82-4941FAAE8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497894C-669B-48BE-BFD7-177D11557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4D37B-89CA-40A5-91AC-683290FC2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182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84CF5606-0A96-4167-B9AF-D344E6DAB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BCF622D-2869-4107-95E1-7B171B1F28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92DDDBE-2566-4201-A0FD-0CC6F9D3E6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72A6EA-E1F0-4C6F-A8A6-549A7D47351D}" type="datetimeFigureOut">
              <a:rPr lang="en-US" smtClean="0"/>
              <a:t>3/25/2018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5920E86-EB34-4266-AB94-DF11474FDD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825BD50-7012-406D-ADA9-792FEBC7B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4D37B-89CA-40A5-91AC-683290FC2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193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75" y="0"/>
            <a:ext cx="7069207" cy="70692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62418" y="2219431"/>
            <a:ext cx="479094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sz="13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38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49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DA94FE01-A48B-49EA-B849-DCCC62D27C91}"/>
              </a:ext>
            </a:extLst>
          </p:cNvPr>
          <p:cNvSpPr/>
          <p:nvPr/>
        </p:nvSpPr>
        <p:spPr>
          <a:xfrm>
            <a:off x="5184728" y="6169925"/>
            <a:ext cx="1575582" cy="60987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/>
              <a:t>দক্ষিণ</a:t>
            </a:r>
            <a:endParaRPr lang="en-US" sz="900" b="1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31F1EA5-D4E0-4C42-A183-6BFC01EE1F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94" y="1559107"/>
            <a:ext cx="10297551" cy="4178092"/>
          </a:xfrm>
          <a:prstGeom prst="rect">
            <a:avLst/>
          </a:prstGeom>
        </p:spPr>
      </p:pic>
      <p:sp>
        <p:nvSpPr>
          <p:cNvPr id="8" name="Arrow: Up 7">
            <a:extLst>
              <a:ext uri="{FF2B5EF4-FFF2-40B4-BE49-F238E27FC236}">
                <a16:creationId xmlns="" xmlns:a16="http://schemas.microsoft.com/office/drawing/2014/main" id="{82957787-062C-460B-BF45-B44A7A4E5E6B}"/>
              </a:ext>
            </a:extLst>
          </p:cNvPr>
          <p:cNvSpPr/>
          <p:nvPr/>
        </p:nvSpPr>
        <p:spPr>
          <a:xfrm>
            <a:off x="5627077" y="902960"/>
            <a:ext cx="576776" cy="504030"/>
          </a:xfrm>
          <a:prstGeom prst="upArrow">
            <a:avLst/>
          </a:prstGeom>
          <a:solidFill>
            <a:srgbClr val="FFFF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BB4A7F7E-B6FC-496D-9AD3-4ADF501C7981}"/>
              </a:ext>
            </a:extLst>
          </p:cNvPr>
          <p:cNvSpPr/>
          <p:nvPr/>
        </p:nvSpPr>
        <p:spPr>
          <a:xfrm>
            <a:off x="5190978" y="198176"/>
            <a:ext cx="1575582" cy="604822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/>
              <a:t>উত্তর</a:t>
            </a:r>
            <a:endParaRPr lang="en-US" sz="4400" b="1" dirty="0"/>
          </a:p>
        </p:txBody>
      </p:sp>
      <p:sp>
        <p:nvSpPr>
          <p:cNvPr id="10" name="Arrow: Down 9">
            <a:extLst>
              <a:ext uri="{FF2B5EF4-FFF2-40B4-BE49-F238E27FC236}">
                <a16:creationId xmlns="" xmlns:a16="http://schemas.microsoft.com/office/drawing/2014/main" id="{3BF8E35F-8F56-4DD2-8A77-0C99FE0936E0}"/>
              </a:ext>
            </a:extLst>
          </p:cNvPr>
          <p:cNvSpPr/>
          <p:nvPr/>
        </p:nvSpPr>
        <p:spPr>
          <a:xfrm>
            <a:off x="5627077" y="5462557"/>
            <a:ext cx="576776" cy="627254"/>
          </a:xfrm>
          <a:prstGeom prst="downArrow">
            <a:avLst/>
          </a:prstGeom>
          <a:solidFill>
            <a:srgbClr val="FFFF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4996F0D4-0080-40B3-ADA4-4FFAE6F1FEE2}"/>
              </a:ext>
            </a:extLst>
          </p:cNvPr>
          <p:cNvSpPr/>
          <p:nvPr/>
        </p:nvSpPr>
        <p:spPr>
          <a:xfrm>
            <a:off x="2370017" y="4207639"/>
            <a:ext cx="5629422" cy="56304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3200" b="1" dirty="0">
                <a:solidFill>
                  <a:schemeClr val="tx1"/>
                </a:solidFill>
              </a:rPr>
              <a:t>পৃথিবীর চার ভাগের তিন ভাগ </a:t>
            </a:r>
            <a:r>
              <a:rPr lang="bn-BD" sz="3200" b="1" dirty="0">
                <a:solidFill>
                  <a:schemeClr val="accent1">
                    <a:lumMod val="50000"/>
                  </a:schemeClr>
                </a:solidFill>
              </a:rPr>
              <a:t>জলভাগ</a:t>
            </a:r>
            <a:endParaRPr lang="en-US" sz="1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BE914615-813C-4789-BA62-D1EB0DB78FD7}"/>
              </a:ext>
            </a:extLst>
          </p:cNvPr>
          <p:cNvSpPr/>
          <p:nvPr/>
        </p:nvSpPr>
        <p:spPr>
          <a:xfrm>
            <a:off x="5627077" y="2105930"/>
            <a:ext cx="5495778" cy="563047"/>
          </a:xfrm>
          <a:prstGeom prst="roundRect">
            <a:avLst/>
          </a:prstGeom>
          <a:solidFill>
            <a:srgbClr val="92D050"/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3200" b="1" dirty="0">
                <a:solidFill>
                  <a:srgbClr val="002060"/>
                </a:solidFill>
              </a:rPr>
              <a:t>পৃথিবীর চার ভাগের এক ভাগ </a:t>
            </a:r>
            <a:r>
              <a:rPr lang="bn-BD" sz="3200" b="1" dirty="0">
                <a:solidFill>
                  <a:srgbClr val="E22677"/>
                </a:solidFill>
              </a:rPr>
              <a:t>স্থলভাগ</a:t>
            </a:r>
            <a:endParaRPr lang="en-US" sz="800" b="1" dirty="0">
              <a:solidFill>
                <a:srgbClr val="E22677"/>
              </a:solidFill>
            </a:endParaRPr>
          </a:p>
        </p:txBody>
      </p:sp>
      <p:sp>
        <p:nvSpPr>
          <p:cNvPr id="2" name="Arrow: Notched Right 1">
            <a:extLst>
              <a:ext uri="{FF2B5EF4-FFF2-40B4-BE49-F238E27FC236}">
                <a16:creationId xmlns="" xmlns:a16="http://schemas.microsoft.com/office/drawing/2014/main" id="{949FCCCF-C8DB-4BB0-A880-EE4BA8F81B3A}"/>
              </a:ext>
            </a:extLst>
          </p:cNvPr>
          <p:cNvSpPr/>
          <p:nvPr/>
        </p:nvSpPr>
        <p:spPr>
          <a:xfrm>
            <a:off x="1237957" y="4135564"/>
            <a:ext cx="773723" cy="563047"/>
          </a:xfrm>
          <a:prstGeom prst="notchedRightArrow">
            <a:avLst/>
          </a:prstGeom>
          <a:solidFill>
            <a:srgbClr val="FF000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Notched Right 13">
            <a:extLst>
              <a:ext uri="{FF2B5EF4-FFF2-40B4-BE49-F238E27FC236}">
                <a16:creationId xmlns="" xmlns:a16="http://schemas.microsoft.com/office/drawing/2014/main" id="{4013CF0F-9858-408F-92A4-A973DBB1EF7D}"/>
              </a:ext>
            </a:extLst>
          </p:cNvPr>
          <p:cNvSpPr/>
          <p:nvPr/>
        </p:nvSpPr>
        <p:spPr>
          <a:xfrm rot="16200000">
            <a:off x="6577126" y="2891220"/>
            <a:ext cx="716494" cy="563047"/>
          </a:xfrm>
          <a:prstGeom prst="notchedRightArrow">
            <a:avLst/>
          </a:prstGeom>
          <a:solidFill>
            <a:srgbClr val="FF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DDC45E4F-B200-448A-BE6D-F3832BDE0C0A}"/>
              </a:ext>
            </a:extLst>
          </p:cNvPr>
          <p:cNvSpPr/>
          <p:nvPr/>
        </p:nvSpPr>
        <p:spPr>
          <a:xfrm>
            <a:off x="3541150" y="1530190"/>
            <a:ext cx="4829128" cy="490819"/>
          </a:xfrm>
          <a:prstGeom prst="roundRect">
            <a:avLst/>
          </a:prstGeom>
          <a:solidFill>
            <a:schemeClr val="accent4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bn-BD" sz="2800" b="1" dirty="0">
                <a:solidFill>
                  <a:srgbClr val="002060"/>
                </a:solidFill>
              </a:rPr>
              <a:t>পৃথিবীর মানচিত্রে</a:t>
            </a:r>
            <a:r>
              <a:rPr lang="bn-BD" sz="2400" b="1" dirty="0">
                <a:solidFill>
                  <a:srgbClr val="002060"/>
                </a:solidFill>
              </a:rPr>
              <a:t> </a:t>
            </a:r>
            <a:r>
              <a:rPr lang="bn-BD" sz="2800" b="1" dirty="0">
                <a:solidFill>
                  <a:schemeClr val="accent1">
                    <a:lumMod val="50000"/>
                  </a:schemeClr>
                </a:solidFill>
              </a:rPr>
              <a:t>উপরের দিক</a:t>
            </a:r>
            <a:r>
              <a:rPr lang="bn-BD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bn-BD" sz="2800" b="1" dirty="0">
                <a:solidFill>
                  <a:srgbClr val="002060"/>
                </a:solidFill>
              </a:rPr>
              <a:t>হচ্ছে-</a:t>
            </a:r>
            <a:endParaRPr lang="en-US" sz="1000" b="1" dirty="0">
              <a:solidFill>
                <a:srgbClr val="002060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="" xmlns:a16="http://schemas.microsoft.com/office/drawing/2014/main" id="{E61B2E47-D684-4826-A6FE-80651BA0957D}"/>
              </a:ext>
            </a:extLst>
          </p:cNvPr>
          <p:cNvSpPr/>
          <p:nvPr/>
        </p:nvSpPr>
        <p:spPr>
          <a:xfrm>
            <a:off x="3557955" y="4884219"/>
            <a:ext cx="4829128" cy="522582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bn-BD" sz="2800" b="1" dirty="0">
                <a:solidFill>
                  <a:schemeClr val="tx1"/>
                </a:solidFill>
              </a:rPr>
              <a:t>পৃথিবীর মানচিত্রে নিচের দিক হচ্ছে-</a:t>
            </a:r>
            <a:endParaRPr lang="en-US" sz="1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346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2" grpId="0" animBg="1"/>
      <p:bldP spid="14" grpId="0" animBg="1"/>
      <p:bldP spid="13" grpId="0" animBg="1"/>
      <p:bldP spid="13" grpId="1" animBg="1"/>
      <p:bldP spid="15" grpId="0" animBg="1"/>
      <p:bldP spid="1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2A6F62B8-6EBA-4AC8-B29F-EC133926C035}"/>
              </a:ext>
            </a:extLst>
          </p:cNvPr>
          <p:cNvSpPr/>
          <p:nvPr/>
        </p:nvSpPr>
        <p:spPr>
          <a:xfrm>
            <a:off x="253245" y="210057"/>
            <a:ext cx="7891950" cy="901291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/>
              <a:t>এসো পৃথিবীর মানচিত্রে মহাদেশগুলোর </a:t>
            </a:r>
            <a:r>
              <a:rPr lang="bn-BD" sz="3200" b="1" dirty="0" smtClean="0"/>
              <a:t>অবস্থান</a:t>
            </a:r>
            <a:r>
              <a:rPr lang="en-US" sz="3200" b="1" dirty="0" smtClean="0"/>
              <a:t> চিহ্নিত করি।</a:t>
            </a:r>
            <a:r>
              <a:rPr lang="bn-BD" sz="3200" b="1" dirty="0" smtClean="0"/>
              <a:t> </a:t>
            </a:r>
            <a:endParaRPr lang="en-US" sz="3200" b="1" dirty="0"/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F8095E55-7D2C-41F5-839F-E19D27D640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45" y="1366198"/>
            <a:ext cx="9017362" cy="5169877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="" xmlns:a16="http://schemas.microsoft.com/office/drawing/2014/main" id="{8FC383BD-D705-4383-85FF-50D67B207F2F}"/>
              </a:ext>
            </a:extLst>
          </p:cNvPr>
          <p:cNvSpPr/>
          <p:nvPr/>
        </p:nvSpPr>
        <p:spPr>
          <a:xfrm>
            <a:off x="9270607" y="356541"/>
            <a:ext cx="2625943" cy="574687"/>
          </a:xfrm>
          <a:prstGeom prst="roundRect">
            <a:avLst/>
          </a:prstGeom>
          <a:solidFill>
            <a:schemeClr val="accent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3200" dirty="0">
                <a:solidFill>
                  <a:schemeClr val="tx1"/>
                </a:solidFill>
              </a:rPr>
              <a:t>এশিয়া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="" xmlns:a16="http://schemas.microsoft.com/office/drawing/2014/main" id="{6D3B4A3E-7DCF-488F-83F9-5D8B9D8F5051}"/>
              </a:ext>
            </a:extLst>
          </p:cNvPr>
          <p:cNvSpPr/>
          <p:nvPr/>
        </p:nvSpPr>
        <p:spPr>
          <a:xfrm>
            <a:off x="9270607" y="1269317"/>
            <a:ext cx="2625944" cy="574687"/>
          </a:xfrm>
          <a:prstGeom prst="roundRect">
            <a:avLst/>
          </a:prstGeom>
          <a:solidFill>
            <a:srgbClr val="C591A7"/>
          </a:solidFill>
          <a:ln w="762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32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ইউরোপ</a:t>
            </a:r>
            <a:endParaRPr lang="en-US" sz="32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="" xmlns:a16="http://schemas.microsoft.com/office/drawing/2014/main" id="{C2D78A6C-AD90-46B0-A237-0DFD4A865ED9}"/>
              </a:ext>
            </a:extLst>
          </p:cNvPr>
          <p:cNvSpPr/>
          <p:nvPr/>
        </p:nvSpPr>
        <p:spPr>
          <a:xfrm>
            <a:off x="9312812" y="2130747"/>
            <a:ext cx="2625943" cy="574687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1108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আফ্রিকা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="" xmlns:a16="http://schemas.microsoft.com/office/drawing/2014/main" id="{D2DE00E1-5904-4B11-AFE2-7891FA497318}"/>
              </a:ext>
            </a:extLst>
          </p:cNvPr>
          <p:cNvSpPr/>
          <p:nvPr/>
        </p:nvSpPr>
        <p:spPr>
          <a:xfrm>
            <a:off x="9312812" y="2998151"/>
            <a:ext cx="2625944" cy="558116"/>
          </a:xfrm>
          <a:prstGeom prst="roundRect">
            <a:avLst/>
          </a:prstGeom>
          <a:solidFill>
            <a:srgbClr val="FFC000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3200" dirty="0">
                <a:solidFill>
                  <a:srgbClr val="002060"/>
                </a:solidFill>
              </a:rPr>
              <a:t>উত্তর আমেরিকা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="" xmlns:a16="http://schemas.microsoft.com/office/drawing/2014/main" id="{7AFD7312-6883-4193-8E80-A97375FB93D0}"/>
              </a:ext>
            </a:extLst>
          </p:cNvPr>
          <p:cNvSpPr/>
          <p:nvPr/>
        </p:nvSpPr>
        <p:spPr>
          <a:xfrm>
            <a:off x="9331551" y="3858884"/>
            <a:ext cx="2625943" cy="619382"/>
          </a:xfrm>
          <a:prstGeom prst="roundRect">
            <a:avLst/>
          </a:prstGeom>
          <a:solidFill>
            <a:srgbClr val="00206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3200" dirty="0"/>
              <a:t>দক্ষিণ আমেরিকা</a:t>
            </a:r>
            <a:endParaRPr lang="en-US" sz="3200" dirty="0"/>
          </a:p>
        </p:txBody>
      </p:sp>
      <p:sp>
        <p:nvSpPr>
          <p:cNvPr id="29" name="Rectangle: Rounded Corners 28">
            <a:extLst>
              <a:ext uri="{FF2B5EF4-FFF2-40B4-BE49-F238E27FC236}">
                <a16:creationId xmlns="" xmlns:a16="http://schemas.microsoft.com/office/drawing/2014/main" id="{FE35A209-963E-43A9-93BA-42C737E6B186}"/>
              </a:ext>
            </a:extLst>
          </p:cNvPr>
          <p:cNvSpPr/>
          <p:nvPr/>
        </p:nvSpPr>
        <p:spPr>
          <a:xfrm>
            <a:off x="9331550" y="4804231"/>
            <a:ext cx="2625944" cy="619382"/>
          </a:xfrm>
          <a:prstGeom prst="roundRect">
            <a:avLst/>
          </a:prstGeom>
          <a:solidFill>
            <a:srgbClr val="110844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3200" dirty="0"/>
              <a:t>অস্ট্রেলিয়া</a:t>
            </a:r>
            <a:endParaRPr lang="en-US" sz="3200" dirty="0"/>
          </a:p>
        </p:txBody>
      </p:sp>
      <p:sp>
        <p:nvSpPr>
          <p:cNvPr id="30" name="Rectangle: Rounded Corners 29">
            <a:extLst>
              <a:ext uri="{FF2B5EF4-FFF2-40B4-BE49-F238E27FC236}">
                <a16:creationId xmlns="" xmlns:a16="http://schemas.microsoft.com/office/drawing/2014/main" id="{C31F0E1D-F2F0-46FB-BBC1-D62DA97BD6B3}"/>
              </a:ext>
            </a:extLst>
          </p:cNvPr>
          <p:cNvSpPr/>
          <p:nvPr/>
        </p:nvSpPr>
        <p:spPr>
          <a:xfrm>
            <a:off x="9312812" y="5716330"/>
            <a:ext cx="2625944" cy="619382"/>
          </a:xfrm>
          <a:prstGeom prst="roundRect">
            <a:avLst/>
          </a:prstGeom>
          <a:solidFill>
            <a:srgbClr val="E22677"/>
          </a:solidFill>
          <a:ln w="762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3200" dirty="0"/>
              <a:t>এন্টার্কটিকা</a:t>
            </a:r>
            <a:endParaRPr lang="en-US" sz="3200" dirty="0"/>
          </a:p>
        </p:txBody>
      </p:sp>
      <p:sp>
        <p:nvSpPr>
          <p:cNvPr id="31" name="Freeform: Shape 30">
            <a:extLst>
              <a:ext uri="{FF2B5EF4-FFF2-40B4-BE49-F238E27FC236}">
                <a16:creationId xmlns="" xmlns:a16="http://schemas.microsoft.com/office/drawing/2014/main" id="{0A8B6CF0-037D-4C56-8739-F9A1BF01DC11}"/>
              </a:ext>
            </a:extLst>
          </p:cNvPr>
          <p:cNvSpPr/>
          <p:nvPr/>
        </p:nvSpPr>
        <p:spPr>
          <a:xfrm>
            <a:off x="5036234" y="1519311"/>
            <a:ext cx="3108960" cy="2236763"/>
          </a:xfrm>
          <a:custGeom>
            <a:avLst/>
            <a:gdLst>
              <a:gd name="connsiteX0" fmla="*/ 1463040 w 3108960"/>
              <a:gd name="connsiteY0" fmla="*/ 2236763 h 2236763"/>
              <a:gd name="connsiteX1" fmla="*/ 1463040 w 3108960"/>
              <a:gd name="connsiteY1" fmla="*/ 2236763 h 2236763"/>
              <a:gd name="connsiteX2" fmla="*/ 1491175 w 3108960"/>
              <a:gd name="connsiteY2" fmla="*/ 2067951 h 2236763"/>
              <a:gd name="connsiteX3" fmla="*/ 1519311 w 3108960"/>
              <a:gd name="connsiteY3" fmla="*/ 2039815 h 2236763"/>
              <a:gd name="connsiteX4" fmla="*/ 1533378 w 3108960"/>
              <a:gd name="connsiteY4" fmla="*/ 1997612 h 2236763"/>
              <a:gd name="connsiteX5" fmla="*/ 1575581 w 3108960"/>
              <a:gd name="connsiteY5" fmla="*/ 1927274 h 2236763"/>
              <a:gd name="connsiteX6" fmla="*/ 1589649 w 3108960"/>
              <a:gd name="connsiteY6" fmla="*/ 1856935 h 2236763"/>
              <a:gd name="connsiteX7" fmla="*/ 1659988 w 3108960"/>
              <a:gd name="connsiteY7" fmla="*/ 1744394 h 2236763"/>
              <a:gd name="connsiteX8" fmla="*/ 1702191 w 3108960"/>
              <a:gd name="connsiteY8" fmla="*/ 1730326 h 2236763"/>
              <a:gd name="connsiteX9" fmla="*/ 1772529 w 3108960"/>
              <a:gd name="connsiteY9" fmla="*/ 1744394 h 2236763"/>
              <a:gd name="connsiteX10" fmla="*/ 1814732 w 3108960"/>
              <a:gd name="connsiteY10" fmla="*/ 1871003 h 2236763"/>
              <a:gd name="connsiteX11" fmla="*/ 1871003 w 3108960"/>
              <a:gd name="connsiteY11" fmla="*/ 1955409 h 2236763"/>
              <a:gd name="connsiteX12" fmla="*/ 1899138 w 3108960"/>
              <a:gd name="connsiteY12" fmla="*/ 1997612 h 2236763"/>
              <a:gd name="connsiteX13" fmla="*/ 1927274 w 3108960"/>
              <a:gd name="connsiteY13" fmla="*/ 2025747 h 2236763"/>
              <a:gd name="connsiteX14" fmla="*/ 1983544 w 3108960"/>
              <a:gd name="connsiteY14" fmla="*/ 2110154 h 2236763"/>
              <a:gd name="connsiteX15" fmla="*/ 2011680 w 3108960"/>
              <a:gd name="connsiteY15" fmla="*/ 2138289 h 2236763"/>
              <a:gd name="connsiteX16" fmla="*/ 2067951 w 3108960"/>
              <a:gd name="connsiteY16" fmla="*/ 2208627 h 2236763"/>
              <a:gd name="connsiteX17" fmla="*/ 2110154 w 3108960"/>
              <a:gd name="connsiteY17" fmla="*/ 2222695 h 2236763"/>
              <a:gd name="connsiteX18" fmla="*/ 2194560 w 3108960"/>
              <a:gd name="connsiteY18" fmla="*/ 2208627 h 2236763"/>
              <a:gd name="connsiteX19" fmla="*/ 2222695 w 3108960"/>
              <a:gd name="connsiteY19" fmla="*/ 2166424 h 2236763"/>
              <a:gd name="connsiteX20" fmla="*/ 2236763 w 3108960"/>
              <a:gd name="connsiteY20" fmla="*/ 1842867 h 2236763"/>
              <a:gd name="connsiteX21" fmla="*/ 2321169 w 3108960"/>
              <a:gd name="connsiteY21" fmla="*/ 1814732 h 2236763"/>
              <a:gd name="connsiteX22" fmla="*/ 2363372 w 3108960"/>
              <a:gd name="connsiteY22" fmla="*/ 1800664 h 2236763"/>
              <a:gd name="connsiteX23" fmla="*/ 2391508 w 3108960"/>
              <a:gd name="connsiteY23" fmla="*/ 1772529 h 2236763"/>
              <a:gd name="connsiteX24" fmla="*/ 2419643 w 3108960"/>
              <a:gd name="connsiteY24" fmla="*/ 1688123 h 2236763"/>
              <a:gd name="connsiteX25" fmla="*/ 2405575 w 3108960"/>
              <a:gd name="connsiteY25" fmla="*/ 1434904 h 2236763"/>
              <a:gd name="connsiteX26" fmla="*/ 2391508 w 3108960"/>
              <a:gd name="connsiteY26" fmla="*/ 1322363 h 2236763"/>
              <a:gd name="connsiteX27" fmla="*/ 2419643 w 3108960"/>
              <a:gd name="connsiteY27" fmla="*/ 1294227 h 2236763"/>
              <a:gd name="connsiteX28" fmla="*/ 2518117 w 3108960"/>
              <a:gd name="connsiteY28" fmla="*/ 1252024 h 2236763"/>
              <a:gd name="connsiteX29" fmla="*/ 2602523 w 3108960"/>
              <a:gd name="connsiteY29" fmla="*/ 1209821 h 2236763"/>
              <a:gd name="connsiteX30" fmla="*/ 2630658 w 3108960"/>
              <a:gd name="connsiteY30" fmla="*/ 1167618 h 2236763"/>
              <a:gd name="connsiteX31" fmla="*/ 2658794 w 3108960"/>
              <a:gd name="connsiteY31" fmla="*/ 1139483 h 2236763"/>
              <a:gd name="connsiteX32" fmla="*/ 2672861 w 3108960"/>
              <a:gd name="connsiteY32" fmla="*/ 1097280 h 2236763"/>
              <a:gd name="connsiteX33" fmla="*/ 2672861 w 3108960"/>
              <a:gd name="connsiteY33" fmla="*/ 633046 h 2236763"/>
              <a:gd name="connsiteX34" fmla="*/ 3038621 w 3108960"/>
              <a:gd name="connsiteY34" fmla="*/ 604911 h 2236763"/>
              <a:gd name="connsiteX35" fmla="*/ 3066757 w 3108960"/>
              <a:gd name="connsiteY35" fmla="*/ 562707 h 2236763"/>
              <a:gd name="connsiteX36" fmla="*/ 3108960 w 3108960"/>
              <a:gd name="connsiteY36" fmla="*/ 379827 h 2236763"/>
              <a:gd name="connsiteX37" fmla="*/ 3094892 w 3108960"/>
              <a:gd name="connsiteY37" fmla="*/ 295421 h 2236763"/>
              <a:gd name="connsiteX38" fmla="*/ 3052689 w 3108960"/>
              <a:gd name="connsiteY38" fmla="*/ 281354 h 2236763"/>
              <a:gd name="connsiteX39" fmla="*/ 3010486 w 3108960"/>
              <a:gd name="connsiteY39" fmla="*/ 253218 h 2236763"/>
              <a:gd name="connsiteX40" fmla="*/ 2926080 w 3108960"/>
              <a:gd name="connsiteY40" fmla="*/ 225083 h 2236763"/>
              <a:gd name="connsiteX41" fmla="*/ 2883877 w 3108960"/>
              <a:gd name="connsiteY41" fmla="*/ 211015 h 2236763"/>
              <a:gd name="connsiteX42" fmla="*/ 2841674 w 3108960"/>
              <a:gd name="connsiteY42" fmla="*/ 182880 h 2236763"/>
              <a:gd name="connsiteX43" fmla="*/ 2799471 w 3108960"/>
              <a:gd name="connsiteY43" fmla="*/ 168812 h 2236763"/>
              <a:gd name="connsiteX44" fmla="*/ 2672861 w 3108960"/>
              <a:gd name="connsiteY44" fmla="*/ 140677 h 2236763"/>
              <a:gd name="connsiteX45" fmla="*/ 1589649 w 3108960"/>
              <a:gd name="connsiteY45" fmla="*/ 126609 h 2236763"/>
              <a:gd name="connsiteX46" fmla="*/ 1434904 w 3108960"/>
              <a:gd name="connsiteY46" fmla="*/ 112541 h 2236763"/>
              <a:gd name="connsiteX47" fmla="*/ 1237957 w 3108960"/>
              <a:gd name="connsiteY47" fmla="*/ 56271 h 2236763"/>
              <a:gd name="connsiteX48" fmla="*/ 1195754 w 3108960"/>
              <a:gd name="connsiteY48" fmla="*/ 42203 h 2236763"/>
              <a:gd name="connsiteX49" fmla="*/ 1153551 w 3108960"/>
              <a:gd name="connsiteY49" fmla="*/ 28135 h 2236763"/>
              <a:gd name="connsiteX50" fmla="*/ 1097280 w 3108960"/>
              <a:gd name="connsiteY50" fmla="*/ 0 h 2236763"/>
              <a:gd name="connsiteX51" fmla="*/ 998806 w 3108960"/>
              <a:gd name="connsiteY51" fmla="*/ 14067 h 2236763"/>
              <a:gd name="connsiteX52" fmla="*/ 872197 w 3108960"/>
              <a:gd name="connsiteY52" fmla="*/ 42203 h 2236763"/>
              <a:gd name="connsiteX53" fmla="*/ 829994 w 3108960"/>
              <a:gd name="connsiteY53" fmla="*/ 56271 h 2236763"/>
              <a:gd name="connsiteX54" fmla="*/ 759655 w 3108960"/>
              <a:gd name="connsiteY54" fmla="*/ 112541 h 2236763"/>
              <a:gd name="connsiteX55" fmla="*/ 731520 w 3108960"/>
              <a:gd name="connsiteY55" fmla="*/ 140677 h 2236763"/>
              <a:gd name="connsiteX56" fmla="*/ 717452 w 3108960"/>
              <a:gd name="connsiteY56" fmla="*/ 182880 h 2236763"/>
              <a:gd name="connsiteX57" fmla="*/ 703384 w 3108960"/>
              <a:gd name="connsiteY57" fmla="*/ 281354 h 2236763"/>
              <a:gd name="connsiteX58" fmla="*/ 689317 w 3108960"/>
              <a:gd name="connsiteY58" fmla="*/ 829994 h 2236763"/>
              <a:gd name="connsiteX59" fmla="*/ 520504 w 3108960"/>
              <a:gd name="connsiteY59" fmla="*/ 844061 h 2236763"/>
              <a:gd name="connsiteX60" fmla="*/ 562708 w 3108960"/>
              <a:gd name="connsiteY60" fmla="*/ 914400 h 2236763"/>
              <a:gd name="connsiteX61" fmla="*/ 576775 w 3108960"/>
              <a:gd name="connsiteY61" fmla="*/ 956603 h 2236763"/>
              <a:gd name="connsiteX62" fmla="*/ 633046 w 3108960"/>
              <a:gd name="connsiteY62" fmla="*/ 1012874 h 2236763"/>
              <a:gd name="connsiteX63" fmla="*/ 604911 w 3108960"/>
              <a:gd name="connsiteY63" fmla="*/ 1139483 h 2236763"/>
              <a:gd name="connsiteX64" fmla="*/ 436098 w 3108960"/>
              <a:gd name="connsiteY64" fmla="*/ 1097280 h 2236763"/>
              <a:gd name="connsiteX65" fmla="*/ 379828 w 3108960"/>
              <a:gd name="connsiteY65" fmla="*/ 1083212 h 2236763"/>
              <a:gd name="connsiteX66" fmla="*/ 351692 w 3108960"/>
              <a:gd name="connsiteY66" fmla="*/ 1055077 h 2236763"/>
              <a:gd name="connsiteX67" fmla="*/ 211015 w 3108960"/>
              <a:gd name="connsiteY67" fmla="*/ 1026941 h 2236763"/>
              <a:gd name="connsiteX68" fmla="*/ 154744 w 3108960"/>
              <a:gd name="connsiteY68" fmla="*/ 1012874 h 2236763"/>
              <a:gd name="connsiteX69" fmla="*/ 56271 w 3108960"/>
              <a:gd name="connsiteY69" fmla="*/ 1026941 h 2236763"/>
              <a:gd name="connsiteX70" fmla="*/ 28135 w 3108960"/>
              <a:gd name="connsiteY70" fmla="*/ 1069144 h 2236763"/>
              <a:gd name="connsiteX71" fmla="*/ 0 w 3108960"/>
              <a:gd name="connsiteY71" fmla="*/ 1153551 h 2236763"/>
              <a:gd name="connsiteX72" fmla="*/ 42203 w 3108960"/>
              <a:gd name="connsiteY72" fmla="*/ 1237957 h 2236763"/>
              <a:gd name="connsiteX73" fmla="*/ 84406 w 3108960"/>
              <a:gd name="connsiteY73" fmla="*/ 1252024 h 2236763"/>
              <a:gd name="connsiteX74" fmla="*/ 112541 w 3108960"/>
              <a:gd name="connsiteY74" fmla="*/ 1280160 h 2236763"/>
              <a:gd name="connsiteX75" fmla="*/ 196948 w 3108960"/>
              <a:gd name="connsiteY75" fmla="*/ 1308295 h 2236763"/>
              <a:gd name="connsiteX76" fmla="*/ 267286 w 3108960"/>
              <a:gd name="connsiteY76" fmla="*/ 1378634 h 2236763"/>
              <a:gd name="connsiteX77" fmla="*/ 323557 w 3108960"/>
              <a:gd name="connsiteY77" fmla="*/ 1491175 h 2236763"/>
              <a:gd name="connsiteX78" fmla="*/ 365760 w 3108960"/>
              <a:gd name="connsiteY78" fmla="*/ 1772529 h 2236763"/>
              <a:gd name="connsiteX79" fmla="*/ 450166 w 3108960"/>
              <a:gd name="connsiteY79" fmla="*/ 1885071 h 2236763"/>
              <a:gd name="connsiteX80" fmla="*/ 464234 w 3108960"/>
              <a:gd name="connsiteY80" fmla="*/ 1927274 h 2236763"/>
              <a:gd name="connsiteX81" fmla="*/ 520504 w 3108960"/>
              <a:gd name="connsiteY81" fmla="*/ 2011680 h 2236763"/>
              <a:gd name="connsiteX82" fmla="*/ 590843 w 3108960"/>
              <a:gd name="connsiteY82" fmla="*/ 1997612 h 2236763"/>
              <a:gd name="connsiteX83" fmla="*/ 675249 w 3108960"/>
              <a:gd name="connsiteY83" fmla="*/ 1969477 h 2236763"/>
              <a:gd name="connsiteX84" fmla="*/ 717452 w 3108960"/>
              <a:gd name="connsiteY84" fmla="*/ 1955409 h 2236763"/>
              <a:gd name="connsiteX85" fmla="*/ 829994 w 3108960"/>
              <a:gd name="connsiteY85" fmla="*/ 1941341 h 2236763"/>
              <a:gd name="connsiteX86" fmla="*/ 872197 w 3108960"/>
              <a:gd name="connsiteY86" fmla="*/ 1913206 h 2236763"/>
              <a:gd name="connsiteX87" fmla="*/ 914400 w 3108960"/>
              <a:gd name="connsiteY87" fmla="*/ 1800664 h 2236763"/>
              <a:gd name="connsiteX88" fmla="*/ 928468 w 3108960"/>
              <a:gd name="connsiteY88" fmla="*/ 1744394 h 2236763"/>
              <a:gd name="connsiteX89" fmla="*/ 1083212 w 3108960"/>
              <a:gd name="connsiteY89" fmla="*/ 1702191 h 2236763"/>
              <a:gd name="connsiteX90" fmla="*/ 1181686 w 3108960"/>
              <a:gd name="connsiteY90" fmla="*/ 1730326 h 2236763"/>
              <a:gd name="connsiteX91" fmla="*/ 1223889 w 3108960"/>
              <a:gd name="connsiteY91" fmla="*/ 1828800 h 2236763"/>
              <a:gd name="connsiteX92" fmla="*/ 1252024 w 3108960"/>
              <a:gd name="connsiteY92" fmla="*/ 1871003 h 2236763"/>
              <a:gd name="connsiteX93" fmla="*/ 1280160 w 3108960"/>
              <a:gd name="connsiteY93" fmla="*/ 1941341 h 2236763"/>
              <a:gd name="connsiteX94" fmla="*/ 1294228 w 3108960"/>
              <a:gd name="connsiteY94" fmla="*/ 1983544 h 2236763"/>
              <a:gd name="connsiteX95" fmla="*/ 1350498 w 3108960"/>
              <a:gd name="connsiteY95" fmla="*/ 2053883 h 2236763"/>
              <a:gd name="connsiteX96" fmla="*/ 1420837 w 3108960"/>
              <a:gd name="connsiteY96" fmla="*/ 2138289 h 2236763"/>
              <a:gd name="connsiteX97" fmla="*/ 1463040 w 3108960"/>
              <a:gd name="connsiteY97" fmla="*/ 2152357 h 2236763"/>
              <a:gd name="connsiteX98" fmla="*/ 1505243 w 3108960"/>
              <a:gd name="connsiteY98" fmla="*/ 2138289 h 2236763"/>
              <a:gd name="connsiteX99" fmla="*/ 1519311 w 3108960"/>
              <a:gd name="connsiteY99" fmla="*/ 2053883 h 2236763"/>
              <a:gd name="connsiteX100" fmla="*/ 1519311 w 3108960"/>
              <a:gd name="connsiteY100" fmla="*/ 2053883 h 2236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108960" h="2236763">
                <a:moveTo>
                  <a:pt x="1463040" y="2236763"/>
                </a:moveTo>
                <a:lnTo>
                  <a:pt x="1463040" y="2236763"/>
                </a:lnTo>
                <a:cubicBezTo>
                  <a:pt x="1464429" y="2224264"/>
                  <a:pt x="1468680" y="2105443"/>
                  <a:pt x="1491175" y="2067951"/>
                </a:cubicBezTo>
                <a:cubicBezTo>
                  <a:pt x="1497999" y="2056578"/>
                  <a:pt x="1509932" y="2049194"/>
                  <a:pt x="1519311" y="2039815"/>
                </a:cubicBezTo>
                <a:cubicBezTo>
                  <a:pt x="1524000" y="2025747"/>
                  <a:pt x="1525749" y="2010327"/>
                  <a:pt x="1533378" y="1997612"/>
                </a:cubicBezTo>
                <a:cubicBezTo>
                  <a:pt x="1576035" y="1926517"/>
                  <a:pt x="1552808" y="2018367"/>
                  <a:pt x="1575581" y="1927274"/>
                </a:cubicBezTo>
                <a:cubicBezTo>
                  <a:pt x="1581380" y="1904077"/>
                  <a:pt x="1583358" y="1880003"/>
                  <a:pt x="1589649" y="1856935"/>
                </a:cubicBezTo>
                <a:cubicBezTo>
                  <a:pt x="1609908" y="1782651"/>
                  <a:pt x="1600645" y="1774065"/>
                  <a:pt x="1659988" y="1744394"/>
                </a:cubicBezTo>
                <a:cubicBezTo>
                  <a:pt x="1673251" y="1737762"/>
                  <a:pt x="1688123" y="1735015"/>
                  <a:pt x="1702191" y="1730326"/>
                </a:cubicBezTo>
                <a:cubicBezTo>
                  <a:pt x="1725637" y="1735015"/>
                  <a:pt x="1751769" y="1732531"/>
                  <a:pt x="1772529" y="1744394"/>
                </a:cubicBezTo>
                <a:cubicBezTo>
                  <a:pt x="1813824" y="1767991"/>
                  <a:pt x="1802376" y="1841348"/>
                  <a:pt x="1814732" y="1871003"/>
                </a:cubicBezTo>
                <a:cubicBezTo>
                  <a:pt x="1827738" y="1902216"/>
                  <a:pt x="1852246" y="1927274"/>
                  <a:pt x="1871003" y="1955409"/>
                </a:cubicBezTo>
                <a:cubicBezTo>
                  <a:pt x="1880381" y="1969477"/>
                  <a:pt x="1887183" y="1985657"/>
                  <a:pt x="1899138" y="1997612"/>
                </a:cubicBezTo>
                <a:cubicBezTo>
                  <a:pt x="1908517" y="2006990"/>
                  <a:pt x="1919316" y="2015136"/>
                  <a:pt x="1927274" y="2025747"/>
                </a:cubicBezTo>
                <a:cubicBezTo>
                  <a:pt x="1947563" y="2052799"/>
                  <a:pt x="1959633" y="2086244"/>
                  <a:pt x="1983544" y="2110154"/>
                </a:cubicBezTo>
                <a:cubicBezTo>
                  <a:pt x="1992923" y="2119532"/>
                  <a:pt x="2003394" y="2127932"/>
                  <a:pt x="2011680" y="2138289"/>
                </a:cubicBezTo>
                <a:cubicBezTo>
                  <a:pt x="2029377" y="2160410"/>
                  <a:pt x="2041820" y="2192948"/>
                  <a:pt x="2067951" y="2208627"/>
                </a:cubicBezTo>
                <a:cubicBezTo>
                  <a:pt x="2080667" y="2216256"/>
                  <a:pt x="2096086" y="2218006"/>
                  <a:pt x="2110154" y="2222695"/>
                </a:cubicBezTo>
                <a:cubicBezTo>
                  <a:pt x="2138289" y="2218006"/>
                  <a:pt x="2169048" y="2221383"/>
                  <a:pt x="2194560" y="2208627"/>
                </a:cubicBezTo>
                <a:cubicBezTo>
                  <a:pt x="2209682" y="2201066"/>
                  <a:pt x="2220757" y="2183220"/>
                  <a:pt x="2222695" y="2166424"/>
                </a:cubicBezTo>
                <a:cubicBezTo>
                  <a:pt x="2235069" y="2059181"/>
                  <a:pt x="2207655" y="1946823"/>
                  <a:pt x="2236763" y="1842867"/>
                </a:cubicBezTo>
                <a:cubicBezTo>
                  <a:pt x="2244759" y="1814308"/>
                  <a:pt x="2293034" y="1824110"/>
                  <a:pt x="2321169" y="1814732"/>
                </a:cubicBezTo>
                <a:lnTo>
                  <a:pt x="2363372" y="1800664"/>
                </a:lnTo>
                <a:cubicBezTo>
                  <a:pt x="2372751" y="1791286"/>
                  <a:pt x="2385576" y="1784392"/>
                  <a:pt x="2391508" y="1772529"/>
                </a:cubicBezTo>
                <a:cubicBezTo>
                  <a:pt x="2404771" y="1746003"/>
                  <a:pt x="2419643" y="1688123"/>
                  <a:pt x="2419643" y="1688123"/>
                </a:cubicBezTo>
                <a:cubicBezTo>
                  <a:pt x="2414954" y="1603717"/>
                  <a:pt x="2417530" y="1518591"/>
                  <a:pt x="2405575" y="1434904"/>
                </a:cubicBezTo>
                <a:cubicBezTo>
                  <a:pt x="2392084" y="1340467"/>
                  <a:pt x="2334658" y="1455014"/>
                  <a:pt x="2391508" y="1322363"/>
                </a:cubicBezTo>
                <a:cubicBezTo>
                  <a:pt x="2396733" y="1310172"/>
                  <a:pt x="2408607" y="1301584"/>
                  <a:pt x="2419643" y="1294227"/>
                </a:cubicBezTo>
                <a:cubicBezTo>
                  <a:pt x="2507452" y="1235687"/>
                  <a:pt x="2443097" y="1289534"/>
                  <a:pt x="2518117" y="1252024"/>
                </a:cubicBezTo>
                <a:cubicBezTo>
                  <a:pt x="2627199" y="1197483"/>
                  <a:pt x="2496444" y="1245181"/>
                  <a:pt x="2602523" y="1209821"/>
                </a:cubicBezTo>
                <a:cubicBezTo>
                  <a:pt x="2611901" y="1195753"/>
                  <a:pt x="2620096" y="1180820"/>
                  <a:pt x="2630658" y="1167618"/>
                </a:cubicBezTo>
                <a:cubicBezTo>
                  <a:pt x="2638944" y="1157261"/>
                  <a:pt x="2651970" y="1150856"/>
                  <a:pt x="2658794" y="1139483"/>
                </a:cubicBezTo>
                <a:cubicBezTo>
                  <a:pt x="2666423" y="1126768"/>
                  <a:pt x="2668172" y="1111348"/>
                  <a:pt x="2672861" y="1097280"/>
                </a:cubicBezTo>
                <a:cubicBezTo>
                  <a:pt x="2668380" y="1034547"/>
                  <a:pt x="2633724" y="663486"/>
                  <a:pt x="2672861" y="633046"/>
                </a:cubicBezTo>
                <a:cubicBezTo>
                  <a:pt x="2769383" y="557973"/>
                  <a:pt x="2916701" y="614289"/>
                  <a:pt x="3038621" y="604911"/>
                </a:cubicBezTo>
                <a:cubicBezTo>
                  <a:pt x="3048000" y="590843"/>
                  <a:pt x="3063214" y="579239"/>
                  <a:pt x="3066757" y="562707"/>
                </a:cubicBezTo>
                <a:cubicBezTo>
                  <a:pt x="3108398" y="368381"/>
                  <a:pt x="3037446" y="451341"/>
                  <a:pt x="3108960" y="379827"/>
                </a:cubicBezTo>
                <a:cubicBezTo>
                  <a:pt x="3104271" y="351692"/>
                  <a:pt x="3109044" y="320186"/>
                  <a:pt x="3094892" y="295421"/>
                </a:cubicBezTo>
                <a:cubicBezTo>
                  <a:pt x="3087535" y="282546"/>
                  <a:pt x="3065952" y="287986"/>
                  <a:pt x="3052689" y="281354"/>
                </a:cubicBezTo>
                <a:cubicBezTo>
                  <a:pt x="3037567" y="273793"/>
                  <a:pt x="3025936" y="260085"/>
                  <a:pt x="3010486" y="253218"/>
                </a:cubicBezTo>
                <a:cubicBezTo>
                  <a:pt x="2983385" y="241173"/>
                  <a:pt x="2954215" y="234461"/>
                  <a:pt x="2926080" y="225083"/>
                </a:cubicBezTo>
                <a:cubicBezTo>
                  <a:pt x="2912012" y="220394"/>
                  <a:pt x="2896215" y="219240"/>
                  <a:pt x="2883877" y="211015"/>
                </a:cubicBezTo>
                <a:cubicBezTo>
                  <a:pt x="2869809" y="201637"/>
                  <a:pt x="2856796" y="190441"/>
                  <a:pt x="2841674" y="182880"/>
                </a:cubicBezTo>
                <a:cubicBezTo>
                  <a:pt x="2828411" y="176248"/>
                  <a:pt x="2813857" y="172408"/>
                  <a:pt x="2799471" y="168812"/>
                </a:cubicBezTo>
                <a:cubicBezTo>
                  <a:pt x="2757529" y="158327"/>
                  <a:pt x="2716068" y="142184"/>
                  <a:pt x="2672861" y="140677"/>
                </a:cubicBezTo>
                <a:cubicBezTo>
                  <a:pt x="2311979" y="128088"/>
                  <a:pt x="1950720" y="131298"/>
                  <a:pt x="1589649" y="126609"/>
                </a:cubicBezTo>
                <a:cubicBezTo>
                  <a:pt x="1538067" y="121920"/>
                  <a:pt x="1486065" y="120619"/>
                  <a:pt x="1434904" y="112541"/>
                </a:cubicBezTo>
                <a:cubicBezTo>
                  <a:pt x="1367782" y="101943"/>
                  <a:pt x="1302145" y="77667"/>
                  <a:pt x="1237957" y="56271"/>
                </a:cubicBezTo>
                <a:lnTo>
                  <a:pt x="1195754" y="42203"/>
                </a:lnTo>
                <a:cubicBezTo>
                  <a:pt x="1181686" y="37514"/>
                  <a:pt x="1166814" y="34766"/>
                  <a:pt x="1153551" y="28135"/>
                </a:cubicBezTo>
                <a:lnTo>
                  <a:pt x="1097280" y="0"/>
                </a:lnTo>
                <a:cubicBezTo>
                  <a:pt x="1064455" y="4689"/>
                  <a:pt x="1031513" y="8616"/>
                  <a:pt x="998806" y="14067"/>
                </a:cubicBezTo>
                <a:cubicBezTo>
                  <a:pt x="963998" y="19868"/>
                  <a:pt x="907604" y="32087"/>
                  <a:pt x="872197" y="42203"/>
                </a:cubicBezTo>
                <a:cubicBezTo>
                  <a:pt x="857939" y="46277"/>
                  <a:pt x="844062" y="51582"/>
                  <a:pt x="829994" y="56271"/>
                </a:cubicBezTo>
                <a:cubicBezTo>
                  <a:pt x="762050" y="124212"/>
                  <a:pt x="848398" y="41546"/>
                  <a:pt x="759655" y="112541"/>
                </a:cubicBezTo>
                <a:cubicBezTo>
                  <a:pt x="749298" y="120827"/>
                  <a:pt x="740898" y="131298"/>
                  <a:pt x="731520" y="140677"/>
                </a:cubicBezTo>
                <a:cubicBezTo>
                  <a:pt x="726831" y="154745"/>
                  <a:pt x="720360" y="168339"/>
                  <a:pt x="717452" y="182880"/>
                </a:cubicBezTo>
                <a:cubicBezTo>
                  <a:pt x="710949" y="215394"/>
                  <a:pt x="704824" y="248227"/>
                  <a:pt x="703384" y="281354"/>
                </a:cubicBezTo>
                <a:cubicBezTo>
                  <a:pt x="695438" y="464121"/>
                  <a:pt x="745861" y="656012"/>
                  <a:pt x="689317" y="829994"/>
                </a:cubicBezTo>
                <a:cubicBezTo>
                  <a:pt x="671864" y="883695"/>
                  <a:pt x="576775" y="839372"/>
                  <a:pt x="520504" y="844061"/>
                </a:cubicBezTo>
                <a:cubicBezTo>
                  <a:pt x="560358" y="963620"/>
                  <a:pt x="504774" y="817843"/>
                  <a:pt x="562708" y="914400"/>
                </a:cubicBezTo>
                <a:cubicBezTo>
                  <a:pt x="570337" y="927115"/>
                  <a:pt x="568156" y="944536"/>
                  <a:pt x="576775" y="956603"/>
                </a:cubicBezTo>
                <a:cubicBezTo>
                  <a:pt x="592193" y="978188"/>
                  <a:pt x="633046" y="1012874"/>
                  <a:pt x="633046" y="1012874"/>
                </a:cubicBezTo>
                <a:cubicBezTo>
                  <a:pt x="623668" y="1055077"/>
                  <a:pt x="639875" y="1114055"/>
                  <a:pt x="604911" y="1139483"/>
                </a:cubicBezTo>
                <a:cubicBezTo>
                  <a:pt x="525410" y="1197302"/>
                  <a:pt x="488185" y="1119603"/>
                  <a:pt x="436098" y="1097280"/>
                </a:cubicBezTo>
                <a:cubicBezTo>
                  <a:pt x="418327" y="1089664"/>
                  <a:pt x="398585" y="1087901"/>
                  <a:pt x="379828" y="1083212"/>
                </a:cubicBezTo>
                <a:cubicBezTo>
                  <a:pt x="370449" y="1073834"/>
                  <a:pt x="364275" y="1059271"/>
                  <a:pt x="351692" y="1055077"/>
                </a:cubicBezTo>
                <a:cubicBezTo>
                  <a:pt x="306325" y="1039955"/>
                  <a:pt x="257408" y="1038539"/>
                  <a:pt x="211015" y="1026941"/>
                </a:cubicBezTo>
                <a:lnTo>
                  <a:pt x="154744" y="1012874"/>
                </a:lnTo>
                <a:cubicBezTo>
                  <a:pt x="121920" y="1017563"/>
                  <a:pt x="86571" y="1013475"/>
                  <a:pt x="56271" y="1026941"/>
                </a:cubicBezTo>
                <a:cubicBezTo>
                  <a:pt x="40821" y="1033808"/>
                  <a:pt x="35002" y="1053694"/>
                  <a:pt x="28135" y="1069144"/>
                </a:cubicBezTo>
                <a:cubicBezTo>
                  <a:pt x="16090" y="1096245"/>
                  <a:pt x="0" y="1153551"/>
                  <a:pt x="0" y="1153551"/>
                </a:cubicBezTo>
                <a:cubicBezTo>
                  <a:pt x="10114" y="1194007"/>
                  <a:pt x="5316" y="1215825"/>
                  <a:pt x="42203" y="1237957"/>
                </a:cubicBezTo>
                <a:cubicBezTo>
                  <a:pt x="54918" y="1245586"/>
                  <a:pt x="70338" y="1247335"/>
                  <a:pt x="84406" y="1252024"/>
                </a:cubicBezTo>
                <a:cubicBezTo>
                  <a:pt x="93784" y="1261403"/>
                  <a:pt x="100678" y="1274229"/>
                  <a:pt x="112541" y="1280160"/>
                </a:cubicBezTo>
                <a:cubicBezTo>
                  <a:pt x="139067" y="1293423"/>
                  <a:pt x="196948" y="1308295"/>
                  <a:pt x="196948" y="1308295"/>
                </a:cubicBezTo>
                <a:cubicBezTo>
                  <a:pt x="220394" y="1331741"/>
                  <a:pt x="256801" y="1347178"/>
                  <a:pt x="267286" y="1378634"/>
                </a:cubicBezTo>
                <a:cubicBezTo>
                  <a:pt x="299615" y="1475623"/>
                  <a:pt x="274450" y="1442070"/>
                  <a:pt x="323557" y="1491175"/>
                </a:cubicBezTo>
                <a:cubicBezTo>
                  <a:pt x="326292" y="1524002"/>
                  <a:pt x="333888" y="1724721"/>
                  <a:pt x="365760" y="1772529"/>
                </a:cubicBezTo>
                <a:cubicBezTo>
                  <a:pt x="429388" y="1867971"/>
                  <a:pt x="398121" y="1833024"/>
                  <a:pt x="450166" y="1885071"/>
                </a:cubicBezTo>
                <a:cubicBezTo>
                  <a:pt x="454855" y="1899139"/>
                  <a:pt x="457033" y="1914311"/>
                  <a:pt x="464234" y="1927274"/>
                </a:cubicBezTo>
                <a:cubicBezTo>
                  <a:pt x="480656" y="1956833"/>
                  <a:pt x="520504" y="2011680"/>
                  <a:pt x="520504" y="2011680"/>
                </a:cubicBezTo>
                <a:cubicBezTo>
                  <a:pt x="543950" y="2006991"/>
                  <a:pt x="567775" y="2003903"/>
                  <a:pt x="590843" y="1997612"/>
                </a:cubicBezTo>
                <a:cubicBezTo>
                  <a:pt x="619455" y="1989809"/>
                  <a:pt x="647114" y="1978855"/>
                  <a:pt x="675249" y="1969477"/>
                </a:cubicBezTo>
                <a:cubicBezTo>
                  <a:pt x="689317" y="1964788"/>
                  <a:pt x="702738" y="1957248"/>
                  <a:pt x="717452" y="1955409"/>
                </a:cubicBezTo>
                <a:lnTo>
                  <a:pt x="829994" y="1941341"/>
                </a:lnTo>
                <a:cubicBezTo>
                  <a:pt x="844062" y="1931963"/>
                  <a:pt x="862370" y="1926964"/>
                  <a:pt x="872197" y="1913206"/>
                </a:cubicBezTo>
                <a:cubicBezTo>
                  <a:pt x="879274" y="1903299"/>
                  <a:pt x="907946" y="1823252"/>
                  <a:pt x="914400" y="1800664"/>
                </a:cubicBezTo>
                <a:cubicBezTo>
                  <a:pt x="919712" y="1782074"/>
                  <a:pt x="916091" y="1759247"/>
                  <a:pt x="928468" y="1744394"/>
                </a:cubicBezTo>
                <a:cubicBezTo>
                  <a:pt x="957499" y="1709557"/>
                  <a:pt x="1053939" y="1706373"/>
                  <a:pt x="1083212" y="1702191"/>
                </a:cubicBezTo>
                <a:cubicBezTo>
                  <a:pt x="1116037" y="1711569"/>
                  <a:pt x="1151844" y="1713747"/>
                  <a:pt x="1181686" y="1730326"/>
                </a:cubicBezTo>
                <a:cubicBezTo>
                  <a:pt x="1214795" y="1748720"/>
                  <a:pt x="1212296" y="1801750"/>
                  <a:pt x="1223889" y="1828800"/>
                </a:cubicBezTo>
                <a:cubicBezTo>
                  <a:pt x="1230549" y="1844340"/>
                  <a:pt x="1244463" y="1855881"/>
                  <a:pt x="1252024" y="1871003"/>
                </a:cubicBezTo>
                <a:cubicBezTo>
                  <a:pt x="1263317" y="1893589"/>
                  <a:pt x="1271293" y="1917697"/>
                  <a:pt x="1280160" y="1941341"/>
                </a:cubicBezTo>
                <a:cubicBezTo>
                  <a:pt x="1285367" y="1955225"/>
                  <a:pt x="1287596" y="1970281"/>
                  <a:pt x="1294228" y="1983544"/>
                </a:cubicBezTo>
                <a:cubicBezTo>
                  <a:pt x="1323092" y="2041272"/>
                  <a:pt x="1315607" y="2010270"/>
                  <a:pt x="1350498" y="2053883"/>
                </a:cubicBezTo>
                <a:cubicBezTo>
                  <a:pt x="1380155" y="2090954"/>
                  <a:pt x="1377875" y="2109647"/>
                  <a:pt x="1420837" y="2138289"/>
                </a:cubicBezTo>
                <a:cubicBezTo>
                  <a:pt x="1433175" y="2146514"/>
                  <a:pt x="1448972" y="2147668"/>
                  <a:pt x="1463040" y="2152357"/>
                </a:cubicBezTo>
                <a:cubicBezTo>
                  <a:pt x="1477108" y="2147668"/>
                  <a:pt x="1494758" y="2148774"/>
                  <a:pt x="1505243" y="2138289"/>
                </a:cubicBezTo>
                <a:cubicBezTo>
                  <a:pt x="1523760" y="2119772"/>
                  <a:pt x="1519311" y="2075783"/>
                  <a:pt x="1519311" y="2053883"/>
                </a:cubicBezTo>
                <a:lnTo>
                  <a:pt x="1519311" y="2053883"/>
                </a:lnTo>
              </a:path>
            </a:pathLst>
          </a:cu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="" xmlns:a16="http://schemas.microsoft.com/office/drawing/2014/main" id="{19AECB09-714D-4D80-B1E6-AACA4B8BD27E}"/>
              </a:ext>
            </a:extLst>
          </p:cNvPr>
          <p:cNvSpPr/>
          <p:nvPr/>
        </p:nvSpPr>
        <p:spPr>
          <a:xfrm>
            <a:off x="4065493" y="1589648"/>
            <a:ext cx="1547515" cy="1125415"/>
          </a:xfrm>
          <a:custGeom>
            <a:avLst/>
            <a:gdLst>
              <a:gd name="connsiteX0" fmla="*/ 182949 w 1547515"/>
              <a:gd name="connsiteY0" fmla="*/ 407963 h 1125415"/>
              <a:gd name="connsiteX1" fmla="*/ 182949 w 1547515"/>
              <a:gd name="connsiteY1" fmla="*/ 407963 h 1125415"/>
              <a:gd name="connsiteX2" fmla="*/ 450235 w 1547515"/>
              <a:gd name="connsiteY2" fmla="*/ 393895 h 1125415"/>
              <a:gd name="connsiteX3" fmla="*/ 590912 w 1547515"/>
              <a:gd name="connsiteY3" fmla="*/ 337624 h 1125415"/>
              <a:gd name="connsiteX4" fmla="*/ 633115 w 1547515"/>
              <a:gd name="connsiteY4" fmla="*/ 323557 h 1125415"/>
              <a:gd name="connsiteX5" fmla="*/ 731589 w 1547515"/>
              <a:gd name="connsiteY5" fmla="*/ 253218 h 1125415"/>
              <a:gd name="connsiteX6" fmla="*/ 759725 w 1547515"/>
              <a:gd name="connsiteY6" fmla="*/ 225083 h 1125415"/>
              <a:gd name="connsiteX7" fmla="*/ 844131 w 1547515"/>
              <a:gd name="connsiteY7" fmla="*/ 196947 h 1125415"/>
              <a:gd name="connsiteX8" fmla="*/ 928537 w 1547515"/>
              <a:gd name="connsiteY8" fmla="*/ 154744 h 1125415"/>
              <a:gd name="connsiteX9" fmla="*/ 970740 w 1547515"/>
              <a:gd name="connsiteY9" fmla="*/ 126609 h 1125415"/>
              <a:gd name="connsiteX10" fmla="*/ 984808 w 1547515"/>
              <a:gd name="connsiteY10" fmla="*/ 70338 h 1125415"/>
              <a:gd name="connsiteX11" fmla="*/ 1111417 w 1547515"/>
              <a:gd name="connsiteY11" fmla="*/ 14067 h 1125415"/>
              <a:gd name="connsiteX12" fmla="*/ 1153620 w 1547515"/>
              <a:gd name="connsiteY12" fmla="*/ 0 h 1125415"/>
              <a:gd name="connsiteX13" fmla="*/ 1336500 w 1547515"/>
              <a:gd name="connsiteY13" fmla="*/ 14067 h 1125415"/>
              <a:gd name="connsiteX14" fmla="*/ 1420906 w 1547515"/>
              <a:gd name="connsiteY14" fmla="*/ 70338 h 1125415"/>
              <a:gd name="connsiteX15" fmla="*/ 1449041 w 1547515"/>
              <a:gd name="connsiteY15" fmla="*/ 112541 h 1125415"/>
              <a:gd name="connsiteX16" fmla="*/ 1477177 w 1547515"/>
              <a:gd name="connsiteY16" fmla="*/ 140677 h 1125415"/>
              <a:gd name="connsiteX17" fmla="*/ 1491245 w 1547515"/>
              <a:gd name="connsiteY17" fmla="*/ 182880 h 1125415"/>
              <a:gd name="connsiteX18" fmla="*/ 1547515 w 1547515"/>
              <a:gd name="connsiteY18" fmla="*/ 267286 h 1125415"/>
              <a:gd name="connsiteX19" fmla="*/ 1505312 w 1547515"/>
              <a:gd name="connsiteY19" fmla="*/ 422030 h 1125415"/>
              <a:gd name="connsiteX20" fmla="*/ 1449041 w 1547515"/>
              <a:gd name="connsiteY20" fmla="*/ 436098 h 1125415"/>
              <a:gd name="connsiteX21" fmla="*/ 1378703 w 1547515"/>
              <a:gd name="connsiteY21" fmla="*/ 506437 h 1125415"/>
              <a:gd name="connsiteX22" fmla="*/ 1350568 w 1547515"/>
              <a:gd name="connsiteY22" fmla="*/ 590843 h 1125415"/>
              <a:gd name="connsiteX23" fmla="*/ 1364635 w 1547515"/>
              <a:gd name="connsiteY23" fmla="*/ 759655 h 1125415"/>
              <a:gd name="connsiteX24" fmla="*/ 1420906 w 1547515"/>
              <a:gd name="connsiteY24" fmla="*/ 815926 h 1125415"/>
              <a:gd name="connsiteX25" fmla="*/ 1463109 w 1547515"/>
              <a:gd name="connsiteY25" fmla="*/ 858129 h 1125415"/>
              <a:gd name="connsiteX26" fmla="*/ 1434974 w 1547515"/>
              <a:gd name="connsiteY26" fmla="*/ 900332 h 1125415"/>
              <a:gd name="connsiteX27" fmla="*/ 1153620 w 1547515"/>
              <a:gd name="connsiteY27" fmla="*/ 872197 h 1125415"/>
              <a:gd name="connsiteX28" fmla="*/ 1097349 w 1547515"/>
              <a:gd name="connsiteY28" fmla="*/ 844061 h 1125415"/>
              <a:gd name="connsiteX29" fmla="*/ 984808 w 1547515"/>
              <a:gd name="connsiteY29" fmla="*/ 872197 h 1125415"/>
              <a:gd name="connsiteX30" fmla="*/ 942605 w 1547515"/>
              <a:gd name="connsiteY30" fmla="*/ 956603 h 1125415"/>
              <a:gd name="connsiteX31" fmla="*/ 872266 w 1547515"/>
              <a:gd name="connsiteY31" fmla="*/ 1055077 h 1125415"/>
              <a:gd name="connsiteX32" fmla="*/ 745657 w 1547515"/>
              <a:gd name="connsiteY32" fmla="*/ 1097280 h 1125415"/>
              <a:gd name="connsiteX33" fmla="*/ 703454 w 1547515"/>
              <a:gd name="connsiteY33" fmla="*/ 1111347 h 1125415"/>
              <a:gd name="connsiteX34" fmla="*/ 633115 w 1547515"/>
              <a:gd name="connsiteY34" fmla="*/ 1125415 h 1125415"/>
              <a:gd name="connsiteX35" fmla="*/ 225152 w 1547515"/>
              <a:gd name="connsiteY35" fmla="*/ 1111347 h 1125415"/>
              <a:gd name="connsiteX36" fmla="*/ 140746 w 1547515"/>
              <a:gd name="connsiteY36" fmla="*/ 1083212 h 1125415"/>
              <a:gd name="connsiteX37" fmla="*/ 98543 w 1547515"/>
              <a:gd name="connsiteY37" fmla="*/ 1069144 h 1125415"/>
              <a:gd name="connsiteX38" fmla="*/ 70408 w 1547515"/>
              <a:gd name="connsiteY38" fmla="*/ 1026941 h 1125415"/>
              <a:gd name="connsiteX39" fmla="*/ 42272 w 1547515"/>
              <a:gd name="connsiteY39" fmla="*/ 998806 h 1125415"/>
              <a:gd name="connsiteX40" fmla="*/ 14137 w 1547515"/>
              <a:gd name="connsiteY40" fmla="*/ 886264 h 1125415"/>
              <a:gd name="connsiteX41" fmla="*/ 14137 w 1547515"/>
              <a:gd name="connsiteY41" fmla="*/ 590843 h 1125415"/>
              <a:gd name="connsiteX42" fmla="*/ 28205 w 1547515"/>
              <a:gd name="connsiteY42" fmla="*/ 548640 h 1125415"/>
              <a:gd name="connsiteX43" fmla="*/ 112611 w 1547515"/>
              <a:gd name="connsiteY43" fmla="*/ 506437 h 1125415"/>
              <a:gd name="connsiteX44" fmla="*/ 182949 w 1547515"/>
              <a:gd name="connsiteY44" fmla="*/ 407963 h 1125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547515" h="1125415">
                <a:moveTo>
                  <a:pt x="182949" y="407963"/>
                </a:moveTo>
                <a:lnTo>
                  <a:pt x="182949" y="407963"/>
                </a:lnTo>
                <a:cubicBezTo>
                  <a:pt x="272044" y="403274"/>
                  <a:pt x="361652" y="404525"/>
                  <a:pt x="450235" y="393895"/>
                </a:cubicBezTo>
                <a:cubicBezTo>
                  <a:pt x="509536" y="386779"/>
                  <a:pt x="539935" y="359471"/>
                  <a:pt x="590912" y="337624"/>
                </a:cubicBezTo>
                <a:cubicBezTo>
                  <a:pt x="604542" y="331783"/>
                  <a:pt x="619047" y="328246"/>
                  <a:pt x="633115" y="323557"/>
                </a:cubicBezTo>
                <a:cubicBezTo>
                  <a:pt x="669659" y="299194"/>
                  <a:pt x="696693" y="282298"/>
                  <a:pt x="731589" y="253218"/>
                </a:cubicBezTo>
                <a:cubicBezTo>
                  <a:pt x="741778" y="244727"/>
                  <a:pt x="747862" y="231014"/>
                  <a:pt x="759725" y="225083"/>
                </a:cubicBezTo>
                <a:cubicBezTo>
                  <a:pt x="786251" y="211820"/>
                  <a:pt x="819455" y="213398"/>
                  <a:pt x="844131" y="196947"/>
                </a:cubicBezTo>
                <a:cubicBezTo>
                  <a:pt x="965079" y="116316"/>
                  <a:pt x="812052" y="212987"/>
                  <a:pt x="928537" y="154744"/>
                </a:cubicBezTo>
                <a:cubicBezTo>
                  <a:pt x="943659" y="147183"/>
                  <a:pt x="956672" y="135987"/>
                  <a:pt x="970740" y="126609"/>
                </a:cubicBezTo>
                <a:cubicBezTo>
                  <a:pt x="975429" y="107852"/>
                  <a:pt x="974083" y="86425"/>
                  <a:pt x="984808" y="70338"/>
                </a:cubicBezTo>
                <a:cubicBezTo>
                  <a:pt x="1003916" y="41677"/>
                  <a:pt x="1094769" y="19616"/>
                  <a:pt x="1111417" y="14067"/>
                </a:cubicBezTo>
                <a:lnTo>
                  <a:pt x="1153620" y="0"/>
                </a:lnTo>
                <a:cubicBezTo>
                  <a:pt x="1214580" y="4689"/>
                  <a:pt x="1277373" y="-1493"/>
                  <a:pt x="1336500" y="14067"/>
                </a:cubicBezTo>
                <a:cubicBezTo>
                  <a:pt x="1369201" y="22673"/>
                  <a:pt x="1420906" y="70338"/>
                  <a:pt x="1420906" y="70338"/>
                </a:cubicBezTo>
                <a:cubicBezTo>
                  <a:pt x="1430284" y="84406"/>
                  <a:pt x="1438479" y="99339"/>
                  <a:pt x="1449041" y="112541"/>
                </a:cubicBezTo>
                <a:cubicBezTo>
                  <a:pt x="1457327" y="122898"/>
                  <a:pt x="1470353" y="129304"/>
                  <a:pt x="1477177" y="140677"/>
                </a:cubicBezTo>
                <a:cubicBezTo>
                  <a:pt x="1484806" y="153392"/>
                  <a:pt x="1484044" y="169917"/>
                  <a:pt x="1491245" y="182880"/>
                </a:cubicBezTo>
                <a:cubicBezTo>
                  <a:pt x="1507667" y="212439"/>
                  <a:pt x="1547515" y="267286"/>
                  <a:pt x="1547515" y="267286"/>
                </a:cubicBezTo>
                <a:cubicBezTo>
                  <a:pt x="1542936" y="308502"/>
                  <a:pt x="1560053" y="394660"/>
                  <a:pt x="1505312" y="422030"/>
                </a:cubicBezTo>
                <a:cubicBezTo>
                  <a:pt x="1488019" y="430676"/>
                  <a:pt x="1467798" y="431409"/>
                  <a:pt x="1449041" y="436098"/>
                </a:cubicBezTo>
                <a:cubicBezTo>
                  <a:pt x="1410540" y="461766"/>
                  <a:pt x="1398447" y="462013"/>
                  <a:pt x="1378703" y="506437"/>
                </a:cubicBezTo>
                <a:cubicBezTo>
                  <a:pt x="1366658" y="533538"/>
                  <a:pt x="1350568" y="590843"/>
                  <a:pt x="1350568" y="590843"/>
                </a:cubicBezTo>
                <a:cubicBezTo>
                  <a:pt x="1355257" y="647114"/>
                  <a:pt x="1347793" y="705760"/>
                  <a:pt x="1364635" y="759655"/>
                </a:cubicBezTo>
                <a:cubicBezTo>
                  <a:pt x="1372547" y="784974"/>
                  <a:pt x="1402149" y="797169"/>
                  <a:pt x="1420906" y="815926"/>
                </a:cubicBezTo>
                <a:lnTo>
                  <a:pt x="1463109" y="858129"/>
                </a:lnTo>
                <a:cubicBezTo>
                  <a:pt x="1453731" y="872197"/>
                  <a:pt x="1451778" y="898465"/>
                  <a:pt x="1434974" y="900332"/>
                </a:cubicBezTo>
                <a:cubicBezTo>
                  <a:pt x="1308089" y="914430"/>
                  <a:pt x="1252602" y="896941"/>
                  <a:pt x="1153620" y="872197"/>
                </a:cubicBezTo>
                <a:cubicBezTo>
                  <a:pt x="1134863" y="862818"/>
                  <a:pt x="1118192" y="846377"/>
                  <a:pt x="1097349" y="844061"/>
                </a:cubicBezTo>
                <a:cubicBezTo>
                  <a:pt x="1071886" y="841232"/>
                  <a:pt x="1012846" y="862851"/>
                  <a:pt x="984808" y="872197"/>
                </a:cubicBezTo>
                <a:cubicBezTo>
                  <a:pt x="949448" y="978276"/>
                  <a:pt x="997146" y="847521"/>
                  <a:pt x="942605" y="956603"/>
                </a:cubicBezTo>
                <a:cubicBezTo>
                  <a:pt x="921603" y="998608"/>
                  <a:pt x="936421" y="1033692"/>
                  <a:pt x="872266" y="1055077"/>
                </a:cubicBezTo>
                <a:lnTo>
                  <a:pt x="745657" y="1097280"/>
                </a:lnTo>
                <a:cubicBezTo>
                  <a:pt x="731589" y="1101969"/>
                  <a:pt x="717995" y="1108439"/>
                  <a:pt x="703454" y="1111347"/>
                </a:cubicBezTo>
                <a:lnTo>
                  <a:pt x="633115" y="1125415"/>
                </a:lnTo>
                <a:cubicBezTo>
                  <a:pt x="497127" y="1120726"/>
                  <a:pt x="360723" y="1122967"/>
                  <a:pt x="225152" y="1111347"/>
                </a:cubicBezTo>
                <a:cubicBezTo>
                  <a:pt x="195603" y="1108814"/>
                  <a:pt x="168881" y="1092590"/>
                  <a:pt x="140746" y="1083212"/>
                </a:cubicBezTo>
                <a:lnTo>
                  <a:pt x="98543" y="1069144"/>
                </a:lnTo>
                <a:cubicBezTo>
                  <a:pt x="89165" y="1055076"/>
                  <a:pt x="80970" y="1040143"/>
                  <a:pt x="70408" y="1026941"/>
                </a:cubicBezTo>
                <a:cubicBezTo>
                  <a:pt x="62122" y="1016584"/>
                  <a:pt x="49096" y="1010179"/>
                  <a:pt x="42272" y="998806"/>
                </a:cubicBezTo>
                <a:cubicBezTo>
                  <a:pt x="29296" y="977180"/>
                  <a:pt x="17162" y="901387"/>
                  <a:pt x="14137" y="886264"/>
                </a:cubicBezTo>
                <a:cubicBezTo>
                  <a:pt x="27" y="731063"/>
                  <a:pt x="-8929" y="740770"/>
                  <a:pt x="14137" y="590843"/>
                </a:cubicBezTo>
                <a:cubicBezTo>
                  <a:pt x="16392" y="576187"/>
                  <a:pt x="18942" y="560219"/>
                  <a:pt x="28205" y="548640"/>
                </a:cubicBezTo>
                <a:cubicBezTo>
                  <a:pt x="48040" y="523847"/>
                  <a:pt x="84807" y="515704"/>
                  <a:pt x="112611" y="506437"/>
                </a:cubicBezTo>
                <a:lnTo>
                  <a:pt x="182949" y="407963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="" xmlns:a16="http://schemas.microsoft.com/office/drawing/2014/main" id="{FDEFFC17-35C1-4454-AB3E-C8209C35F4A7}"/>
              </a:ext>
            </a:extLst>
          </p:cNvPr>
          <p:cNvSpPr/>
          <p:nvPr/>
        </p:nvSpPr>
        <p:spPr>
          <a:xfrm>
            <a:off x="3953020" y="2841675"/>
            <a:ext cx="1800899" cy="2363372"/>
          </a:xfrm>
          <a:custGeom>
            <a:avLst/>
            <a:gdLst>
              <a:gd name="connsiteX0" fmla="*/ 112542 w 1800899"/>
              <a:gd name="connsiteY0" fmla="*/ 225083 h 2363372"/>
              <a:gd name="connsiteX1" fmla="*/ 112542 w 1800899"/>
              <a:gd name="connsiteY1" fmla="*/ 225083 h 2363372"/>
              <a:gd name="connsiteX2" fmla="*/ 225083 w 1800899"/>
              <a:gd name="connsiteY2" fmla="*/ 182880 h 2363372"/>
              <a:gd name="connsiteX3" fmla="*/ 309490 w 1800899"/>
              <a:gd name="connsiteY3" fmla="*/ 98474 h 2363372"/>
              <a:gd name="connsiteX4" fmla="*/ 365760 w 1800899"/>
              <a:gd name="connsiteY4" fmla="*/ 70338 h 2363372"/>
              <a:gd name="connsiteX5" fmla="*/ 450166 w 1800899"/>
              <a:gd name="connsiteY5" fmla="*/ 14067 h 2363372"/>
              <a:gd name="connsiteX6" fmla="*/ 520505 w 1800899"/>
              <a:gd name="connsiteY6" fmla="*/ 0 h 2363372"/>
              <a:gd name="connsiteX7" fmla="*/ 787791 w 1800899"/>
              <a:gd name="connsiteY7" fmla="*/ 28135 h 2363372"/>
              <a:gd name="connsiteX8" fmla="*/ 844062 w 1800899"/>
              <a:gd name="connsiteY8" fmla="*/ 56271 h 2363372"/>
              <a:gd name="connsiteX9" fmla="*/ 900333 w 1800899"/>
              <a:gd name="connsiteY9" fmla="*/ 126609 h 2363372"/>
              <a:gd name="connsiteX10" fmla="*/ 942536 w 1800899"/>
              <a:gd name="connsiteY10" fmla="*/ 140677 h 2363372"/>
              <a:gd name="connsiteX11" fmla="*/ 984739 w 1800899"/>
              <a:gd name="connsiteY11" fmla="*/ 168812 h 2363372"/>
              <a:gd name="connsiteX12" fmla="*/ 1055077 w 1800899"/>
              <a:gd name="connsiteY12" fmla="*/ 154744 h 2363372"/>
              <a:gd name="connsiteX13" fmla="*/ 1083213 w 1800899"/>
              <a:gd name="connsiteY13" fmla="*/ 126609 h 2363372"/>
              <a:gd name="connsiteX14" fmla="*/ 1139483 w 1800899"/>
              <a:gd name="connsiteY14" fmla="*/ 112541 h 2363372"/>
              <a:gd name="connsiteX15" fmla="*/ 1237957 w 1800899"/>
              <a:gd name="connsiteY15" fmla="*/ 126609 h 2363372"/>
              <a:gd name="connsiteX16" fmla="*/ 1266093 w 1800899"/>
              <a:gd name="connsiteY16" fmla="*/ 154744 h 2363372"/>
              <a:gd name="connsiteX17" fmla="*/ 1280160 w 1800899"/>
              <a:gd name="connsiteY17" fmla="*/ 365760 h 2363372"/>
              <a:gd name="connsiteX18" fmla="*/ 1336431 w 1800899"/>
              <a:gd name="connsiteY18" fmla="*/ 422031 h 2363372"/>
              <a:gd name="connsiteX19" fmla="*/ 1392702 w 1800899"/>
              <a:gd name="connsiteY19" fmla="*/ 478301 h 2363372"/>
              <a:gd name="connsiteX20" fmla="*/ 1406770 w 1800899"/>
              <a:gd name="connsiteY20" fmla="*/ 520504 h 2363372"/>
              <a:gd name="connsiteX21" fmla="*/ 1434905 w 1800899"/>
              <a:gd name="connsiteY21" fmla="*/ 548640 h 2363372"/>
              <a:gd name="connsiteX22" fmla="*/ 1448973 w 1800899"/>
              <a:gd name="connsiteY22" fmla="*/ 633046 h 2363372"/>
              <a:gd name="connsiteX23" fmla="*/ 1505243 w 1800899"/>
              <a:gd name="connsiteY23" fmla="*/ 759655 h 2363372"/>
              <a:gd name="connsiteX24" fmla="*/ 1533379 w 1800899"/>
              <a:gd name="connsiteY24" fmla="*/ 787791 h 2363372"/>
              <a:gd name="connsiteX25" fmla="*/ 1603717 w 1800899"/>
              <a:gd name="connsiteY25" fmla="*/ 829994 h 2363372"/>
              <a:gd name="connsiteX26" fmla="*/ 1716259 w 1800899"/>
              <a:gd name="connsiteY26" fmla="*/ 858129 h 2363372"/>
              <a:gd name="connsiteX27" fmla="*/ 1772530 w 1800899"/>
              <a:gd name="connsiteY27" fmla="*/ 886264 h 2363372"/>
              <a:gd name="connsiteX28" fmla="*/ 1800665 w 1800899"/>
              <a:gd name="connsiteY28" fmla="*/ 914400 h 2363372"/>
              <a:gd name="connsiteX29" fmla="*/ 1758462 w 1800899"/>
              <a:gd name="connsiteY29" fmla="*/ 956603 h 2363372"/>
              <a:gd name="connsiteX30" fmla="*/ 1716259 w 1800899"/>
              <a:gd name="connsiteY30" fmla="*/ 1069144 h 2363372"/>
              <a:gd name="connsiteX31" fmla="*/ 1688123 w 1800899"/>
              <a:gd name="connsiteY31" fmla="*/ 1111347 h 2363372"/>
              <a:gd name="connsiteX32" fmla="*/ 1645920 w 1800899"/>
              <a:gd name="connsiteY32" fmla="*/ 1195754 h 2363372"/>
              <a:gd name="connsiteX33" fmla="*/ 1589650 w 1800899"/>
              <a:gd name="connsiteY33" fmla="*/ 1322363 h 2363372"/>
              <a:gd name="connsiteX34" fmla="*/ 1561514 w 1800899"/>
              <a:gd name="connsiteY34" fmla="*/ 1744394 h 2363372"/>
              <a:gd name="connsiteX35" fmla="*/ 1505243 w 1800899"/>
              <a:gd name="connsiteY35" fmla="*/ 1913206 h 2363372"/>
              <a:gd name="connsiteX36" fmla="*/ 1477108 w 1800899"/>
              <a:gd name="connsiteY36" fmla="*/ 1983544 h 2363372"/>
              <a:gd name="connsiteX37" fmla="*/ 1463040 w 1800899"/>
              <a:gd name="connsiteY37" fmla="*/ 2039815 h 2363372"/>
              <a:gd name="connsiteX38" fmla="*/ 1434905 w 1800899"/>
              <a:gd name="connsiteY38" fmla="*/ 2067951 h 2363372"/>
              <a:gd name="connsiteX39" fmla="*/ 1350499 w 1800899"/>
              <a:gd name="connsiteY39" fmla="*/ 2208627 h 2363372"/>
              <a:gd name="connsiteX40" fmla="*/ 1266093 w 1800899"/>
              <a:gd name="connsiteY40" fmla="*/ 2264898 h 2363372"/>
              <a:gd name="connsiteX41" fmla="*/ 1223890 w 1800899"/>
              <a:gd name="connsiteY41" fmla="*/ 2293034 h 2363372"/>
              <a:gd name="connsiteX42" fmla="*/ 1167619 w 1800899"/>
              <a:gd name="connsiteY42" fmla="*/ 2321169 h 2363372"/>
              <a:gd name="connsiteX43" fmla="*/ 1125416 w 1800899"/>
              <a:gd name="connsiteY43" fmla="*/ 2349304 h 2363372"/>
              <a:gd name="connsiteX44" fmla="*/ 1055077 w 1800899"/>
              <a:gd name="connsiteY44" fmla="*/ 2363372 h 2363372"/>
              <a:gd name="connsiteX45" fmla="*/ 844062 w 1800899"/>
              <a:gd name="connsiteY45" fmla="*/ 2307101 h 2363372"/>
              <a:gd name="connsiteX46" fmla="*/ 815926 w 1800899"/>
              <a:gd name="connsiteY46" fmla="*/ 2264898 h 2363372"/>
              <a:gd name="connsiteX47" fmla="*/ 801859 w 1800899"/>
              <a:gd name="connsiteY47" fmla="*/ 2208627 h 2363372"/>
              <a:gd name="connsiteX48" fmla="*/ 773723 w 1800899"/>
              <a:gd name="connsiteY48" fmla="*/ 2152357 h 2363372"/>
              <a:gd name="connsiteX49" fmla="*/ 759656 w 1800899"/>
              <a:gd name="connsiteY49" fmla="*/ 2082018 h 2363372"/>
              <a:gd name="connsiteX50" fmla="*/ 731520 w 1800899"/>
              <a:gd name="connsiteY50" fmla="*/ 1856935 h 2363372"/>
              <a:gd name="connsiteX51" fmla="*/ 717453 w 1800899"/>
              <a:gd name="connsiteY51" fmla="*/ 1814732 h 2363372"/>
              <a:gd name="connsiteX52" fmla="*/ 689317 w 1800899"/>
              <a:gd name="connsiteY52" fmla="*/ 1364566 h 2363372"/>
              <a:gd name="connsiteX53" fmla="*/ 675250 w 1800899"/>
              <a:gd name="connsiteY53" fmla="*/ 1322363 h 2363372"/>
              <a:gd name="connsiteX54" fmla="*/ 661182 w 1800899"/>
              <a:gd name="connsiteY54" fmla="*/ 1266092 h 2363372"/>
              <a:gd name="connsiteX55" fmla="*/ 590843 w 1800899"/>
              <a:gd name="connsiteY55" fmla="*/ 1167618 h 2363372"/>
              <a:gd name="connsiteX56" fmla="*/ 478302 w 1800899"/>
              <a:gd name="connsiteY56" fmla="*/ 1111347 h 2363372"/>
              <a:gd name="connsiteX57" fmla="*/ 309490 w 1800899"/>
              <a:gd name="connsiteY57" fmla="*/ 1125415 h 2363372"/>
              <a:gd name="connsiteX58" fmla="*/ 225083 w 1800899"/>
              <a:gd name="connsiteY58" fmla="*/ 1153551 h 2363372"/>
              <a:gd name="connsiteX59" fmla="*/ 98474 w 1800899"/>
              <a:gd name="connsiteY59" fmla="*/ 1125415 h 2363372"/>
              <a:gd name="connsiteX60" fmla="*/ 42203 w 1800899"/>
              <a:gd name="connsiteY60" fmla="*/ 1012874 h 2363372"/>
              <a:gd name="connsiteX61" fmla="*/ 0 w 1800899"/>
              <a:gd name="connsiteY61" fmla="*/ 844061 h 2363372"/>
              <a:gd name="connsiteX62" fmla="*/ 14068 w 1800899"/>
              <a:gd name="connsiteY62" fmla="*/ 337624 h 2363372"/>
              <a:gd name="connsiteX63" fmla="*/ 42203 w 1800899"/>
              <a:gd name="connsiteY63" fmla="*/ 253218 h 2363372"/>
              <a:gd name="connsiteX64" fmla="*/ 70339 w 1800899"/>
              <a:gd name="connsiteY64" fmla="*/ 225083 h 2363372"/>
              <a:gd name="connsiteX65" fmla="*/ 126610 w 1800899"/>
              <a:gd name="connsiteY65" fmla="*/ 140677 h 2363372"/>
              <a:gd name="connsiteX66" fmla="*/ 154745 w 1800899"/>
              <a:gd name="connsiteY66" fmla="*/ 182880 h 2363372"/>
              <a:gd name="connsiteX67" fmla="*/ 168813 w 1800899"/>
              <a:gd name="connsiteY67" fmla="*/ 253218 h 2363372"/>
              <a:gd name="connsiteX68" fmla="*/ 168813 w 1800899"/>
              <a:gd name="connsiteY68" fmla="*/ 253218 h 2363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1800899" h="2363372">
                <a:moveTo>
                  <a:pt x="112542" y="225083"/>
                </a:moveTo>
                <a:lnTo>
                  <a:pt x="112542" y="225083"/>
                </a:lnTo>
                <a:cubicBezTo>
                  <a:pt x="150056" y="211015"/>
                  <a:pt x="191381" y="204545"/>
                  <a:pt x="225083" y="182880"/>
                </a:cubicBezTo>
                <a:cubicBezTo>
                  <a:pt x="258553" y="161364"/>
                  <a:pt x="273901" y="116269"/>
                  <a:pt x="309490" y="98474"/>
                </a:cubicBezTo>
                <a:cubicBezTo>
                  <a:pt x="328247" y="89095"/>
                  <a:pt x="347778" y="81127"/>
                  <a:pt x="365760" y="70338"/>
                </a:cubicBezTo>
                <a:cubicBezTo>
                  <a:pt x="394756" y="52940"/>
                  <a:pt x="417008" y="20698"/>
                  <a:pt x="450166" y="14067"/>
                </a:cubicBezTo>
                <a:lnTo>
                  <a:pt x="520505" y="0"/>
                </a:lnTo>
                <a:cubicBezTo>
                  <a:pt x="552300" y="2271"/>
                  <a:pt x="721577" y="6063"/>
                  <a:pt x="787791" y="28135"/>
                </a:cubicBezTo>
                <a:cubicBezTo>
                  <a:pt x="807686" y="34767"/>
                  <a:pt x="825305" y="46892"/>
                  <a:pt x="844062" y="56271"/>
                </a:cubicBezTo>
                <a:cubicBezTo>
                  <a:pt x="862819" y="79717"/>
                  <a:pt x="877536" y="107069"/>
                  <a:pt x="900333" y="126609"/>
                </a:cubicBezTo>
                <a:cubicBezTo>
                  <a:pt x="911592" y="136259"/>
                  <a:pt x="929273" y="134045"/>
                  <a:pt x="942536" y="140677"/>
                </a:cubicBezTo>
                <a:cubicBezTo>
                  <a:pt x="957658" y="148238"/>
                  <a:pt x="970671" y="159434"/>
                  <a:pt x="984739" y="168812"/>
                </a:cubicBezTo>
                <a:cubicBezTo>
                  <a:pt x="1008185" y="164123"/>
                  <a:pt x="1033100" y="164163"/>
                  <a:pt x="1055077" y="154744"/>
                </a:cubicBezTo>
                <a:cubicBezTo>
                  <a:pt x="1067268" y="149519"/>
                  <a:pt x="1071350" y="132540"/>
                  <a:pt x="1083213" y="126609"/>
                </a:cubicBezTo>
                <a:cubicBezTo>
                  <a:pt x="1100506" y="117963"/>
                  <a:pt x="1120726" y="117230"/>
                  <a:pt x="1139483" y="112541"/>
                </a:cubicBezTo>
                <a:cubicBezTo>
                  <a:pt x="1172308" y="117230"/>
                  <a:pt x="1206501" y="116124"/>
                  <a:pt x="1237957" y="126609"/>
                </a:cubicBezTo>
                <a:cubicBezTo>
                  <a:pt x="1250540" y="130803"/>
                  <a:pt x="1263788" y="141683"/>
                  <a:pt x="1266093" y="154744"/>
                </a:cubicBezTo>
                <a:cubicBezTo>
                  <a:pt x="1278344" y="224166"/>
                  <a:pt x="1262220" y="297586"/>
                  <a:pt x="1280160" y="365760"/>
                </a:cubicBezTo>
                <a:cubicBezTo>
                  <a:pt x="1286911" y="391413"/>
                  <a:pt x="1317674" y="403274"/>
                  <a:pt x="1336431" y="422031"/>
                </a:cubicBezTo>
                <a:lnTo>
                  <a:pt x="1392702" y="478301"/>
                </a:lnTo>
                <a:cubicBezTo>
                  <a:pt x="1397391" y="492369"/>
                  <a:pt x="1399141" y="507788"/>
                  <a:pt x="1406770" y="520504"/>
                </a:cubicBezTo>
                <a:cubicBezTo>
                  <a:pt x="1413594" y="531877"/>
                  <a:pt x="1430248" y="536221"/>
                  <a:pt x="1434905" y="548640"/>
                </a:cubicBezTo>
                <a:cubicBezTo>
                  <a:pt x="1444920" y="575347"/>
                  <a:pt x="1442055" y="605374"/>
                  <a:pt x="1448973" y="633046"/>
                </a:cubicBezTo>
                <a:cubicBezTo>
                  <a:pt x="1463170" y="689832"/>
                  <a:pt x="1471651" y="717665"/>
                  <a:pt x="1505243" y="759655"/>
                </a:cubicBezTo>
                <a:cubicBezTo>
                  <a:pt x="1513529" y="770012"/>
                  <a:pt x="1522586" y="780082"/>
                  <a:pt x="1533379" y="787791"/>
                </a:cubicBezTo>
                <a:cubicBezTo>
                  <a:pt x="1555628" y="803684"/>
                  <a:pt x="1579261" y="817766"/>
                  <a:pt x="1603717" y="829994"/>
                </a:cubicBezTo>
                <a:cubicBezTo>
                  <a:pt x="1632552" y="844411"/>
                  <a:pt x="1689512" y="852779"/>
                  <a:pt x="1716259" y="858129"/>
                </a:cubicBezTo>
                <a:cubicBezTo>
                  <a:pt x="1735016" y="867507"/>
                  <a:pt x="1755081" y="874631"/>
                  <a:pt x="1772530" y="886264"/>
                </a:cubicBezTo>
                <a:cubicBezTo>
                  <a:pt x="1783566" y="893621"/>
                  <a:pt x="1803266" y="901394"/>
                  <a:pt x="1800665" y="914400"/>
                </a:cubicBezTo>
                <a:cubicBezTo>
                  <a:pt x="1796763" y="933908"/>
                  <a:pt x="1772530" y="942535"/>
                  <a:pt x="1758462" y="956603"/>
                </a:cubicBezTo>
                <a:cubicBezTo>
                  <a:pt x="1746287" y="993126"/>
                  <a:pt x="1733078" y="1035506"/>
                  <a:pt x="1716259" y="1069144"/>
                </a:cubicBezTo>
                <a:cubicBezTo>
                  <a:pt x="1708698" y="1084266"/>
                  <a:pt x="1697502" y="1097279"/>
                  <a:pt x="1688123" y="1111347"/>
                </a:cubicBezTo>
                <a:cubicBezTo>
                  <a:pt x="1662332" y="1188725"/>
                  <a:pt x="1689553" y="1119397"/>
                  <a:pt x="1645920" y="1195754"/>
                </a:cubicBezTo>
                <a:cubicBezTo>
                  <a:pt x="1619634" y="1241753"/>
                  <a:pt x="1609747" y="1272119"/>
                  <a:pt x="1589650" y="1322363"/>
                </a:cubicBezTo>
                <a:cubicBezTo>
                  <a:pt x="1580271" y="1463040"/>
                  <a:pt x="1576274" y="1604179"/>
                  <a:pt x="1561514" y="1744394"/>
                </a:cubicBezTo>
                <a:cubicBezTo>
                  <a:pt x="1550606" y="1848019"/>
                  <a:pt x="1538571" y="1838219"/>
                  <a:pt x="1505243" y="1913206"/>
                </a:cubicBezTo>
                <a:cubicBezTo>
                  <a:pt x="1494987" y="1936282"/>
                  <a:pt x="1485093" y="1959588"/>
                  <a:pt x="1477108" y="1983544"/>
                </a:cubicBezTo>
                <a:cubicBezTo>
                  <a:pt x="1470994" y="2001886"/>
                  <a:pt x="1471686" y="2022522"/>
                  <a:pt x="1463040" y="2039815"/>
                </a:cubicBezTo>
                <a:cubicBezTo>
                  <a:pt x="1457109" y="2051678"/>
                  <a:pt x="1442262" y="2056915"/>
                  <a:pt x="1434905" y="2067951"/>
                </a:cubicBezTo>
                <a:cubicBezTo>
                  <a:pt x="1407805" y="2108602"/>
                  <a:pt x="1392350" y="2180726"/>
                  <a:pt x="1350499" y="2208627"/>
                </a:cubicBezTo>
                <a:lnTo>
                  <a:pt x="1266093" y="2264898"/>
                </a:lnTo>
                <a:cubicBezTo>
                  <a:pt x="1252025" y="2274277"/>
                  <a:pt x="1239012" y="2285473"/>
                  <a:pt x="1223890" y="2293034"/>
                </a:cubicBezTo>
                <a:cubicBezTo>
                  <a:pt x="1205133" y="2302412"/>
                  <a:pt x="1185827" y="2310765"/>
                  <a:pt x="1167619" y="2321169"/>
                </a:cubicBezTo>
                <a:cubicBezTo>
                  <a:pt x="1152939" y="2329557"/>
                  <a:pt x="1141247" y="2343368"/>
                  <a:pt x="1125416" y="2349304"/>
                </a:cubicBezTo>
                <a:cubicBezTo>
                  <a:pt x="1103028" y="2357700"/>
                  <a:pt x="1078523" y="2358683"/>
                  <a:pt x="1055077" y="2363372"/>
                </a:cubicBezTo>
                <a:cubicBezTo>
                  <a:pt x="908187" y="2351131"/>
                  <a:pt x="911483" y="2388005"/>
                  <a:pt x="844062" y="2307101"/>
                </a:cubicBezTo>
                <a:cubicBezTo>
                  <a:pt x="833238" y="2294112"/>
                  <a:pt x="825305" y="2278966"/>
                  <a:pt x="815926" y="2264898"/>
                </a:cubicBezTo>
                <a:cubicBezTo>
                  <a:pt x="811237" y="2246141"/>
                  <a:pt x="808648" y="2226730"/>
                  <a:pt x="801859" y="2208627"/>
                </a:cubicBezTo>
                <a:cubicBezTo>
                  <a:pt x="794496" y="2188991"/>
                  <a:pt x="780355" y="2172252"/>
                  <a:pt x="773723" y="2152357"/>
                </a:cubicBezTo>
                <a:cubicBezTo>
                  <a:pt x="766162" y="2129673"/>
                  <a:pt x="764345" y="2105464"/>
                  <a:pt x="759656" y="2082018"/>
                </a:cubicBezTo>
                <a:cubicBezTo>
                  <a:pt x="750919" y="1985915"/>
                  <a:pt x="752285" y="1939998"/>
                  <a:pt x="731520" y="1856935"/>
                </a:cubicBezTo>
                <a:cubicBezTo>
                  <a:pt x="727924" y="1842549"/>
                  <a:pt x="722142" y="1828800"/>
                  <a:pt x="717453" y="1814732"/>
                </a:cubicBezTo>
                <a:cubicBezTo>
                  <a:pt x="711464" y="1653038"/>
                  <a:pt x="726541" y="1513464"/>
                  <a:pt x="689317" y="1364566"/>
                </a:cubicBezTo>
                <a:cubicBezTo>
                  <a:pt x="685721" y="1350180"/>
                  <a:pt x="679324" y="1336621"/>
                  <a:pt x="675250" y="1322363"/>
                </a:cubicBezTo>
                <a:cubicBezTo>
                  <a:pt x="669939" y="1303773"/>
                  <a:pt x="668798" y="1283863"/>
                  <a:pt x="661182" y="1266092"/>
                </a:cubicBezTo>
                <a:cubicBezTo>
                  <a:pt x="655192" y="1252116"/>
                  <a:pt x="594444" y="1171219"/>
                  <a:pt x="590843" y="1167618"/>
                </a:cubicBezTo>
                <a:cubicBezTo>
                  <a:pt x="562749" y="1139524"/>
                  <a:pt x="511883" y="1124780"/>
                  <a:pt x="478302" y="1111347"/>
                </a:cubicBezTo>
                <a:cubicBezTo>
                  <a:pt x="422031" y="1116036"/>
                  <a:pt x="365187" y="1116132"/>
                  <a:pt x="309490" y="1125415"/>
                </a:cubicBezTo>
                <a:cubicBezTo>
                  <a:pt x="280236" y="1130291"/>
                  <a:pt x="225083" y="1153551"/>
                  <a:pt x="225083" y="1153551"/>
                </a:cubicBezTo>
                <a:cubicBezTo>
                  <a:pt x="182880" y="1144172"/>
                  <a:pt x="132741" y="1151774"/>
                  <a:pt x="98474" y="1125415"/>
                </a:cubicBezTo>
                <a:cubicBezTo>
                  <a:pt x="65230" y="1099843"/>
                  <a:pt x="59559" y="1051056"/>
                  <a:pt x="42203" y="1012874"/>
                </a:cubicBezTo>
                <a:cubicBezTo>
                  <a:pt x="24115" y="973080"/>
                  <a:pt x="3218" y="858543"/>
                  <a:pt x="0" y="844061"/>
                </a:cubicBezTo>
                <a:cubicBezTo>
                  <a:pt x="4689" y="675249"/>
                  <a:pt x="2036" y="506072"/>
                  <a:pt x="14068" y="337624"/>
                </a:cubicBezTo>
                <a:cubicBezTo>
                  <a:pt x="16181" y="308042"/>
                  <a:pt x="21232" y="274188"/>
                  <a:pt x="42203" y="253218"/>
                </a:cubicBezTo>
                <a:lnTo>
                  <a:pt x="70339" y="225083"/>
                </a:lnTo>
                <a:cubicBezTo>
                  <a:pt x="77607" y="203277"/>
                  <a:pt x="91482" y="140677"/>
                  <a:pt x="126610" y="140677"/>
                </a:cubicBezTo>
                <a:cubicBezTo>
                  <a:pt x="143517" y="140677"/>
                  <a:pt x="147184" y="167758"/>
                  <a:pt x="154745" y="182880"/>
                </a:cubicBezTo>
                <a:cubicBezTo>
                  <a:pt x="171779" y="216948"/>
                  <a:pt x="168813" y="221027"/>
                  <a:pt x="168813" y="253218"/>
                </a:cubicBezTo>
                <a:lnTo>
                  <a:pt x="168813" y="253218"/>
                </a:lnTo>
              </a:path>
            </a:pathLst>
          </a:custGeom>
          <a:noFill/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="" xmlns:a16="http://schemas.microsoft.com/office/drawing/2014/main" id="{C1E379F4-210E-449D-8A14-B8C09CF6048E}"/>
              </a:ext>
            </a:extLst>
          </p:cNvPr>
          <p:cNvSpPr/>
          <p:nvPr/>
        </p:nvSpPr>
        <p:spPr>
          <a:xfrm>
            <a:off x="1147846" y="1505243"/>
            <a:ext cx="3128732" cy="2264899"/>
          </a:xfrm>
          <a:custGeom>
            <a:avLst/>
            <a:gdLst>
              <a:gd name="connsiteX0" fmla="*/ 596548 w 3128732"/>
              <a:gd name="connsiteY0" fmla="*/ 1730326 h 2264899"/>
              <a:gd name="connsiteX1" fmla="*/ 596548 w 3128732"/>
              <a:gd name="connsiteY1" fmla="*/ 1730326 h 2264899"/>
              <a:gd name="connsiteX2" fmla="*/ 709089 w 3128732"/>
              <a:gd name="connsiteY2" fmla="*/ 1772529 h 2264899"/>
              <a:gd name="connsiteX3" fmla="*/ 779428 w 3128732"/>
              <a:gd name="connsiteY3" fmla="*/ 1842868 h 2264899"/>
              <a:gd name="connsiteX4" fmla="*/ 835699 w 3128732"/>
              <a:gd name="connsiteY4" fmla="*/ 1927274 h 2264899"/>
              <a:gd name="connsiteX5" fmla="*/ 863834 w 3128732"/>
              <a:gd name="connsiteY5" fmla="*/ 1969477 h 2264899"/>
              <a:gd name="connsiteX6" fmla="*/ 948240 w 3128732"/>
              <a:gd name="connsiteY6" fmla="*/ 2039815 h 2264899"/>
              <a:gd name="connsiteX7" fmla="*/ 976376 w 3128732"/>
              <a:gd name="connsiteY7" fmla="*/ 2067951 h 2264899"/>
              <a:gd name="connsiteX8" fmla="*/ 1018579 w 3128732"/>
              <a:gd name="connsiteY8" fmla="*/ 2096086 h 2264899"/>
              <a:gd name="connsiteX9" fmla="*/ 1046714 w 3128732"/>
              <a:gd name="connsiteY9" fmla="*/ 2124222 h 2264899"/>
              <a:gd name="connsiteX10" fmla="*/ 1088917 w 3128732"/>
              <a:gd name="connsiteY10" fmla="*/ 2138289 h 2264899"/>
              <a:gd name="connsiteX11" fmla="*/ 1131120 w 3128732"/>
              <a:gd name="connsiteY11" fmla="*/ 2166425 h 2264899"/>
              <a:gd name="connsiteX12" fmla="*/ 1173323 w 3128732"/>
              <a:gd name="connsiteY12" fmla="*/ 2180492 h 2264899"/>
              <a:gd name="connsiteX13" fmla="*/ 1285865 w 3128732"/>
              <a:gd name="connsiteY13" fmla="*/ 2264899 h 2264899"/>
              <a:gd name="connsiteX14" fmla="*/ 1426542 w 3128732"/>
              <a:gd name="connsiteY14" fmla="*/ 2236763 h 2264899"/>
              <a:gd name="connsiteX15" fmla="*/ 1468745 w 3128732"/>
              <a:gd name="connsiteY15" fmla="*/ 2208628 h 2264899"/>
              <a:gd name="connsiteX16" fmla="*/ 1496880 w 3128732"/>
              <a:gd name="connsiteY16" fmla="*/ 2180492 h 2264899"/>
              <a:gd name="connsiteX17" fmla="*/ 1510948 w 3128732"/>
              <a:gd name="connsiteY17" fmla="*/ 2138289 h 2264899"/>
              <a:gd name="connsiteX18" fmla="*/ 1440609 w 3128732"/>
              <a:gd name="connsiteY18" fmla="*/ 2067951 h 2264899"/>
              <a:gd name="connsiteX19" fmla="*/ 1356203 w 3128732"/>
              <a:gd name="connsiteY19" fmla="*/ 2025748 h 2264899"/>
              <a:gd name="connsiteX20" fmla="*/ 1299932 w 3128732"/>
              <a:gd name="connsiteY20" fmla="*/ 1969477 h 2264899"/>
              <a:gd name="connsiteX21" fmla="*/ 1257729 w 3128732"/>
              <a:gd name="connsiteY21" fmla="*/ 1927274 h 2264899"/>
              <a:gd name="connsiteX22" fmla="*/ 1215526 w 3128732"/>
              <a:gd name="connsiteY22" fmla="*/ 1856935 h 2264899"/>
              <a:gd name="connsiteX23" fmla="*/ 1131120 w 3128732"/>
              <a:gd name="connsiteY23" fmla="*/ 1744394 h 2264899"/>
              <a:gd name="connsiteX24" fmla="*/ 1088917 w 3128732"/>
              <a:gd name="connsiteY24" fmla="*/ 1716259 h 2264899"/>
              <a:gd name="connsiteX25" fmla="*/ 1088917 w 3128732"/>
              <a:gd name="connsiteY25" fmla="*/ 1561514 h 2264899"/>
              <a:gd name="connsiteX26" fmla="*/ 1229594 w 3128732"/>
              <a:gd name="connsiteY26" fmla="*/ 1575582 h 2264899"/>
              <a:gd name="connsiteX27" fmla="*/ 1342136 w 3128732"/>
              <a:gd name="connsiteY27" fmla="*/ 1645920 h 2264899"/>
              <a:gd name="connsiteX28" fmla="*/ 1412474 w 3128732"/>
              <a:gd name="connsiteY28" fmla="*/ 1702191 h 2264899"/>
              <a:gd name="connsiteX29" fmla="*/ 1454677 w 3128732"/>
              <a:gd name="connsiteY29" fmla="*/ 1674055 h 2264899"/>
              <a:gd name="connsiteX30" fmla="*/ 1482812 w 3128732"/>
              <a:gd name="connsiteY30" fmla="*/ 1589649 h 2264899"/>
              <a:gd name="connsiteX31" fmla="*/ 1525016 w 3128732"/>
              <a:gd name="connsiteY31" fmla="*/ 1505243 h 2264899"/>
              <a:gd name="connsiteX32" fmla="*/ 1539083 w 3128732"/>
              <a:gd name="connsiteY32" fmla="*/ 1448972 h 2264899"/>
              <a:gd name="connsiteX33" fmla="*/ 1609422 w 3128732"/>
              <a:gd name="connsiteY33" fmla="*/ 1378634 h 2264899"/>
              <a:gd name="connsiteX34" fmla="*/ 1637557 w 3128732"/>
              <a:gd name="connsiteY34" fmla="*/ 1336431 h 2264899"/>
              <a:gd name="connsiteX35" fmla="*/ 1693828 w 3128732"/>
              <a:gd name="connsiteY35" fmla="*/ 1280160 h 2264899"/>
              <a:gd name="connsiteX36" fmla="*/ 1721963 w 3128732"/>
              <a:gd name="connsiteY36" fmla="*/ 1237957 h 2264899"/>
              <a:gd name="connsiteX37" fmla="*/ 1764166 w 3128732"/>
              <a:gd name="connsiteY37" fmla="*/ 1223889 h 2264899"/>
              <a:gd name="connsiteX38" fmla="*/ 1792302 w 3128732"/>
              <a:gd name="connsiteY38" fmla="*/ 1195754 h 2264899"/>
              <a:gd name="connsiteX39" fmla="*/ 1904843 w 3128732"/>
              <a:gd name="connsiteY39" fmla="*/ 1153551 h 2264899"/>
              <a:gd name="connsiteX40" fmla="*/ 1932979 w 3128732"/>
              <a:gd name="connsiteY40" fmla="*/ 1125415 h 2264899"/>
              <a:gd name="connsiteX41" fmla="*/ 2017385 w 3128732"/>
              <a:gd name="connsiteY41" fmla="*/ 1097280 h 2264899"/>
              <a:gd name="connsiteX42" fmla="*/ 2059588 w 3128732"/>
              <a:gd name="connsiteY42" fmla="*/ 1083212 h 2264899"/>
              <a:gd name="connsiteX43" fmla="*/ 2143994 w 3128732"/>
              <a:gd name="connsiteY43" fmla="*/ 1026942 h 2264899"/>
              <a:gd name="connsiteX44" fmla="*/ 2228400 w 3128732"/>
              <a:gd name="connsiteY44" fmla="*/ 956603 h 2264899"/>
              <a:gd name="connsiteX45" fmla="*/ 2256536 w 3128732"/>
              <a:gd name="connsiteY45" fmla="*/ 914400 h 2264899"/>
              <a:gd name="connsiteX46" fmla="*/ 2326874 w 3128732"/>
              <a:gd name="connsiteY46" fmla="*/ 815926 h 2264899"/>
              <a:gd name="connsiteX47" fmla="*/ 2411280 w 3128732"/>
              <a:gd name="connsiteY47" fmla="*/ 759655 h 2264899"/>
              <a:gd name="connsiteX48" fmla="*/ 2481619 w 3128732"/>
              <a:gd name="connsiteY48" fmla="*/ 703385 h 2264899"/>
              <a:gd name="connsiteX49" fmla="*/ 2509754 w 3128732"/>
              <a:gd name="connsiteY49" fmla="*/ 675249 h 2264899"/>
              <a:gd name="connsiteX50" fmla="*/ 2551957 w 3128732"/>
              <a:gd name="connsiteY50" fmla="*/ 661182 h 2264899"/>
              <a:gd name="connsiteX51" fmla="*/ 2636363 w 3128732"/>
              <a:gd name="connsiteY51" fmla="*/ 604911 h 2264899"/>
              <a:gd name="connsiteX52" fmla="*/ 2678566 w 3128732"/>
              <a:gd name="connsiteY52" fmla="*/ 576775 h 2264899"/>
              <a:gd name="connsiteX53" fmla="*/ 2762972 w 3128732"/>
              <a:gd name="connsiteY53" fmla="*/ 548640 h 2264899"/>
              <a:gd name="connsiteX54" fmla="*/ 2861446 w 3128732"/>
              <a:gd name="connsiteY54" fmla="*/ 506437 h 2264899"/>
              <a:gd name="connsiteX55" fmla="*/ 2889582 w 3128732"/>
              <a:gd name="connsiteY55" fmla="*/ 478302 h 2264899"/>
              <a:gd name="connsiteX56" fmla="*/ 2973988 w 3128732"/>
              <a:gd name="connsiteY56" fmla="*/ 422031 h 2264899"/>
              <a:gd name="connsiteX57" fmla="*/ 3030259 w 3128732"/>
              <a:gd name="connsiteY57" fmla="*/ 365760 h 2264899"/>
              <a:gd name="connsiteX58" fmla="*/ 3044326 w 3128732"/>
              <a:gd name="connsiteY58" fmla="*/ 323557 h 2264899"/>
              <a:gd name="connsiteX59" fmla="*/ 3072462 w 3128732"/>
              <a:gd name="connsiteY59" fmla="*/ 295422 h 2264899"/>
              <a:gd name="connsiteX60" fmla="*/ 3114665 w 3128732"/>
              <a:gd name="connsiteY60" fmla="*/ 140677 h 2264899"/>
              <a:gd name="connsiteX61" fmla="*/ 3128732 w 3128732"/>
              <a:gd name="connsiteY61" fmla="*/ 84406 h 2264899"/>
              <a:gd name="connsiteX62" fmla="*/ 3114665 w 3128732"/>
              <a:gd name="connsiteY62" fmla="*/ 28135 h 2264899"/>
              <a:gd name="connsiteX63" fmla="*/ 3072462 w 3128732"/>
              <a:gd name="connsiteY63" fmla="*/ 14068 h 2264899"/>
              <a:gd name="connsiteX64" fmla="*/ 2973988 w 3128732"/>
              <a:gd name="connsiteY64" fmla="*/ 0 h 2264899"/>
              <a:gd name="connsiteX65" fmla="*/ 1440609 w 3128732"/>
              <a:gd name="connsiteY65" fmla="*/ 14068 h 2264899"/>
              <a:gd name="connsiteX66" fmla="*/ 1356203 w 3128732"/>
              <a:gd name="connsiteY66" fmla="*/ 42203 h 2264899"/>
              <a:gd name="connsiteX67" fmla="*/ 1243662 w 3128732"/>
              <a:gd name="connsiteY67" fmla="*/ 70339 h 2264899"/>
              <a:gd name="connsiteX68" fmla="*/ 1187391 w 3128732"/>
              <a:gd name="connsiteY68" fmla="*/ 98474 h 2264899"/>
              <a:gd name="connsiteX69" fmla="*/ 1046714 w 3128732"/>
              <a:gd name="connsiteY69" fmla="*/ 140677 h 2264899"/>
              <a:gd name="connsiteX70" fmla="*/ 554345 w 3128732"/>
              <a:gd name="connsiteY70" fmla="*/ 168812 h 2264899"/>
              <a:gd name="connsiteX71" fmla="*/ 385532 w 3128732"/>
              <a:gd name="connsiteY71" fmla="*/ 196948 h 2264899"/>
              <a:gd name="connsiteX72" fmla="*/ 329262 w 3128732"/>
              <a:gd name="connsiteY72" fmla="*/ 211015 h 2264899"/>
              <a:gd name="connsiteX73" fmla="*/ 244856 w 3128732"/>
              <a:gd name="connsiteY73" fmla="*/ 239151 h 2264899"/>
              <a:gd name="connsiteX74" fmla="*/ 202652 w 3128732"/>
              <a:gd name="connsiteY74" fmla="*/ 253219 h 2264899"/>
              <a:gd name="connsiteX75" fmla="*/ 118246 w 3128732"/>
              <a:gd name="connsiteY75" fmla="*/ 295422 h 2264899"/>
              <a:gd name="connsiteX76" fmla="*/ 76043 w 3128732"/>
              <a:gd name="connsiteY76" fmla="*/ 337625 h 2264899"/>
              <a:gd name="connsiteX77" fmla="*/ 19772 w 3128732"/>
              <a:gd name="connsiteY77" fmla="*/ 407963 h 2264899"/>
              <a:gd name="connsiteX78" fmla="*/ 19772 w 3128732"/>
              <a:gd name="connsiteY78" fmla="*/ 562708 h 2264899"/>
              <a:gd name="connsiteX79" fmla="*/ 76043 w 3128732"/>
              <a:gd name="connsiteY79" fmla="*/ 618979 h 2264899"/>
              <a:gd name="connsiteX80" fmla="*/ 258923 w 3128732"/>
              <a:gd name="connsiteY80" fmla="*/ 604911 h 2264899"/>
              <a:gd name="connsiteX81" fmla="*/ 343329 w 3128732"/>
              <a:gd name="connsiteY81" fmla="*/ 576775 h 2264899"/>
              <a:gd name="connsiteX82" fmla="*/ 385532 w 3128732"/>
              <a:gd name="connsiteY82" fmla="*/ 562708 h 2264899"/>
              <a:gd name="connsiteX83" fmla="*/ 469939 w 3128732"/>
              <a:gd name="connsiteY83" fmla="*/ 576775 h 2264899"/>
              <a:gd name="connsiteX84" fmla="*/ 498074 w 3128732"/>
              <a:gd name="connsiteY84" fmla="*/ 604911 h 2264899"/>
              <a:gd name="connsiteX85" fmla="*/ 540277 w 3128732"/>
              <a:gd name="connsiteY85" fmla="*/ 633046 h 2264899"/>
              <a:gd name="connsiteX86" fmla="*/ 568412 w 3128732"/>
              <a:gd name="connsiteY86" fmla="*/ 717452 h 2264899"/>
              <a:gd name="connsiteX87" fmla="*/ 554345 w 3128732"/>
              <a:gd name="connsiteY87" fmla="*/ 942535 h 2264899"/>
              <a:gd name="connsiteX88" fmla="*/ 540277 w 3128732"/>
              <a:gd name="connsiteY88" fmla="*/ 998806 h 2264899"/>
              <a:gd name="connsiteX89" fmla="*/ 512142 w 3128732"/>
              <a:gd name="connsiteY89" fmla="*/ 1041009 h 2264899"/>
              <a:gd name="connsiteX90" fmla="*/ 484006 w 3128732"/>
              <a:gd name="connsiteY90" fmla="*/ 1139483 h 2264899"/>
              <a:gd name="connsiteX91" fmla="*/ 455871 w 3128732"/>
              <a:gd name="connsiteY91" fmla="*/ 1195754 h 2264899"/>
              <a:gd name="connsiteX92" fmla="*/ 427736 w 3128732"/>
              <a:gd name="connsiteY92" fmla="*/ 1280160 h 2264899"/>
              <a:gd name="connsiteX93" fmla="*/ 441803 w 3128732"/>
              <a:gd name="connsiteY93" fmla="*/ 1420837 h 2264899"/>
              <a:gd name="connsiteX94" fmla="*/ 498074 w 3128732"/>
              <a:gd name="connsiteY94" fmla="*/ 1477108 h 2264899"/>
              <a:gd name="connsiteX95" fmla="*/ 526209 w 3128732"/>
              <a:gd name="connsiteY95" fmla="*/ 1561514 h 2264899"/>
              <a:gd name="connsiteX96" fmla="*/ 568412 w 3128732"/>
              <a:gd name="connsiteY96" fmla="*/ 1645920 h 2264899"/>
              <a:gd name="connsiteX97" fmla="*/ 652819 w 3128732"/>
              <a:gd name="connsiteY97" fmla="*/ 1688123 h 2264899"/>
              <a:gd name="connsiteX98" fmla="*/ 709089 w 3128732"/>
              <a:gd name="connsiteY98" fmla="*/ 1730326 h 2264899"/>
              <a:gd name="connsiteX99" fmla="*/ 709089 w 3128732"/>
              <a:gd name="connsiteY99" fmla="*/ 1730326 h 2264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128732" h="2264899">
                <a:moveTo>
                  <a:pt x="596548" y="1730326"/>
                </a:moveTo>
                <a:lnTo>
                  <a:pt x="596548" y="1730326"/>
                </a:lnTo>
                <a:cubicBezTo>
                  <a:pt x="634062" y="1744394"/>
                  <a:pt x="674968" y="1751531"/>
                  <a:pt x="709089" y="1772529"/>
                </a:cubicBezTo>
                <a:cubicBezTo>
                  <a:pt x="737328" y="1789907"/>
                  <a:pt x="779428" y="1842868"/>
                  <a:pt x="779428" y="1842868"/>
                </a:cubicBezTo>
                <a:cubicBezTo>
                  <a:pt x="804151" y="1917036"/>
                  <a:pt x="777156" y="1857022"/>
                  <a:pt x="835699" y="1927274"/>
                </a:cubicBezTo>
                <a:cubicBezTo>
                  <a:pt x="846523" y="1940262"/>
                  <a:pt x="853010" y="1956489"/>
                  <a:pt x="863834" y="1969477"/>
                </a:cubicBezTo>
                <a:cubicBezTo>
                  <a:pt x="913960" y="2029628"/>
                  <a:pt x="892911" y="1995552"/>
                  <a:pt x="948240" y="2039815"/>
                </a:cubicBezTo>
                <a:cubicBezTo>
                  <a:pt x="958597" y="2048101"/>
                  <a:pt x="966019" y="2059665"/>
                  <a:pt x="976376" y="2067951"/>
                </a:cubicBezTo>
                <a:cubicBezTo>
                  <a:pt x="989578" y="2078513"/>
                  <a:pt x="1005377" y="2085524"/>
                  <a:pt x="1018579" y="2096086"/>
                </a:cubicBezTo>
                <a:cubicBezTo>
                  <a:pt x="1028936" y="2104372"/>
                  <a:pt x="1035341" y="2117398"/>
                  <a:pt x="1046714" y="2124222"/>
                </a:cubicBezTo>
                <a:cubicBezTo>
                  <a:pt x="1059429" y="2131851"/>
                  <a:pt x="1074849" y="2133600"/>
                  <a:pt x="1088917" y="2138289"/>
                </a:cubicBezTo>
                <a:cubicBezTo>
                  <a:pt x="1102985" y="2147668"/>
                  <a:pt x="1115998" y="2158864"/>
                  <a:pt x="1131120" y="2166425"/>
                </a:cubicBezTo>
                <a:cubicBezTo>
                  <a:pt x="1144383" y="2173057"/>
                  <a:pt x="1161460" y="2171595"/>
                  <a:pt x="1173323" y="2180492"/>
                </a:cubicBezTo>
                <a:cubicBezTo>
                  <a:pt x="1302644" y="2277482"/>
                  <a:pt x="1190517" y="2233116"/>
                  <a:pt x="1285865" y="2264899"/>
                </a:cubicBezTo>
                <a:cubicBezTo>
                  <a:pt x="1322158" y="2259714"/>
                  <a:pt x="1387256" y="2256406"/>
                  <a:pt x="1426542" y="2236763"/>
                </a:cubicBezTo>
                <a:cubicBezTo>
                  <a:pt x="1441664" y="2229202"/>
                  <a:pt x="1455543" y="2219190"/>
                  <a:pt x="1468745" y="2208628"/>
                </a:cubicBezTo>
                <a:cubicBezTo>
                  <a:pt x="1479102" y="2200342"/>
                  <a:pt x="1487502" y="2189871"/>
                  <a:pt x="1496880" y="2180492"/>
                </a:cubicBezTo>
                <a:cubicBezTo>
                  <a:pt x="1501569" y="2166424"/>
                  <a:pt x="1510948" y="2153118"/>
                  <a:pt x="1510948" y="2138289"/>
                </a:cubicBezTo>
                <a:cubicBezTo>
                  <a:pt x="1510948" y="2084507"/>
                  <a:pt x="1480869" y="2090957"/>
                  <a:pt x="1440609" y="2067951"/>
                </a:cubicBezTo>
                <a:cubicBezTo>
                  <a:pt x="1364250" y="2024317"/>
                  <a:pt x="1433581" y="2051540"/>
                  <a:pt x="1356203" y="2025748"/>
                </a:cubicBezTo>
                <a:lnTo>
                  <a:pt x="1299932" y="1969477"/>
                </a:lnTo>
                <a:lnTo>
                  <a:pt x="1257729" y="1927274"/>
                </a:lnTo>
                <a:cubicBezTo>
                  <a:pt x="1230833" y="1846581"/>
                  <a:pt x="1261871" y="1918729"/>
                  <a:pt x="1215526" y="1856935"/>
                </a:cubicBezTo>
                <a:cubicBezTo>
                  <a:pt x="1181768" y="1811924"/>
                  <a:pt x="1171451" y="1776658"/>
                  <a:pt x="1131120" y="1744394"/>
                </a:cubicBezTo>
                <a:cubicBezTo>
                  <a:pt x="1117918" y="1733832"/>
                  <a:pt x="1102985" y="1725637"/>
                  <a:pt x="1088917" y="1716259"/>
                </a:cubicBezTo>
                <a:cubicBezTo>
                  <a:pt x="1084595" y="1694647"/>
                  <a:pt x="1052619" y="1578013"/>
                  <a:pt x="1088917" y="1561514"/>
                </a:cubicBezTo>
                <a:cubicBezTo>
                  <a:pt x="1131819" y="1542013"/>
                  <a:pt x="1182702" y="1570893"/>
                  <a:pt x="1229594" y="1575582"/>
                </a:cubicBezTo>
                <a:cubicBezTo>
                  <a:pt x="1274168" y="1597869"/>
                  <a:pt x="1305612" y="1609396"/>
                  <a:pt x="1342136" y="1645920"/>
                </a:cubicBezTo>
                <a:cubicBezTo>
                  <a:pt x="1405768" y="1709552"/>
                  <a:pt x="1330313" y="1674803"/>
                  <a:pt x="1412474" y="1702191"/>
                </a:cubicBezTo>
                <a:cubicBezTo>
                  <a:pt x="1426542" y="1692812"/>
                  <a:pt x="1445716" y="1688392"/>
                  <a:pt x="1454677" y="1674055"/>
                </a:cubicBezTo>
                <a:cubicBezTo>
                  <a:pt x="1470395" y="1648906"/>
                  <a:pt x="1466361" y="1614325"/>
                  <a:pt x="1482812" y="1589649"/>
                </a:cubicBezTo>
                <a:cubicBezTo>
                  <a:pt x="1513638" y="1543410"/>
                  <a:pt x="1510456" y="1556204"/>
                  <a:pt x="1525016" y="1505243"/>
                </a:cubicBezTo>
                <a:cubicBezTo>
                  <a:pt x="1530327" y="1486653"/>
                  <a:pt x="1528358" y="1465059"/>
                  <a:pt x="1539083" y="1448972"/>
                </a:cubicBezTo>
                <a:cubicBezTo>
                  <a:pt x="1557476" y="1421383"/>
                  <a:pt x="1591029" y="1406223"/>
                  <a:pt x="1609422" y="1378634"/>
                </a:cubicBezTo>
                <a:cubicBezTo>
                  <a:pt x="1618800" y="1364566"/>
                  <a:pt x="1626554" y="1349268"/>
                  <a:pt x="1637557" y="1336431"/>
                </a:cubicBezTo>
                <a:cubicBezTo>
                  <a:pt x="1654820" y="1316291"/>
                  <a:pt x="1679114" y="1302231"/>
                  <a:pt x="1693828" y="1280160"/>
                </a:cubicBezTo>
                <a:cubicBezTo>
                  <a:pt x="1703206" y="1266092"/>
                  <a:pt x="1708761" y="1248519"/>
                  <a:pt x="1721963" y="1237957"/>
                </a:cubicBezTo>
                <a:cubicBezTo>
                  <a:pt x="1733542" y="1228694"/>
                  <a:pt x="1750098" y="1228578"/>
                  <a:pt x="1764166" y="1223889"/>
                </a:cubicBezTo>
                <a:cubicBezTo>
                  <a:pt x="1773545" y="1214511"/>
                  <a:pt x="1781266" y="1203111"/>
                  <a:pt x="1792302" y="1195754"/>
                </a:cubicBezTo>
                <a:cubicBezTo>
                  <a:pt x="1836440" y="1166329"/>
                  <a:pt x="1855356" y="1165923"/>
                  <a:pt x="1904843" y="1153551"/>
                </a:cubicBezTo>
                <a:cubicBezTo>
                  <a:pt x="1914222" y="1144172"/>
                  <a:pt x="1921116" y="1131347"/>
                  <a:pt x="1932979" y="1125415"/>
                </a:cubicBezTo>
                <a:cubicBezTo>
                  <a:pt x="1959505" y="1112152"/>
                  <a:pt x="1989250" y="1106658"/>
                  <a:pt x="2017385" y="1097280"/>
                </a:cubicBezTo>
                <a:cubicBezTo>
                  <a:pt x="2031453" y="1092591"/>
                  <a:pt x="2047250" y="1091437"/>
                  <a:pt x="2059588" y="1083212"/>
                </a:cubicBezTo>
                <a:lnTo>
                  <a:pt x="2143994" y="1026942"/>
                </a:lnTo>
                <a:cubicBezTo>
                  <a:pt x="2185489" y="999278"/>
                  <a:pt x="2194552" y="997220"/>
                  <a:pt x="2228400" y="956603"/>
                </a:cubicBezTo>
                <a:cubicBezTo>
                  <a:pt x="2239224" y="943614"/>
                  <a:pt x="2247157" y="928468"/>
                  <a:pt x="2256536" y="914400"/>
                </a:cubicBezTo>
                <a:cubicBezTo>
                  <a:pt x="2278991" y="847032"/>
                  <a:pt x="2260118" y="882682"/>
                  <a:pt x="2326874" y="815926"/>
                </a:cubicBezTo>
                <a:cubicBezTo>
                  <a:pt x="2379562" y="763238"/>
                  <a:pt x="2350203" y="780014"/>
                  <a:pt x="2411280" y="759655"/>
                </a:cubicBezTo>
                <a:cubicBezTo>
                  <a:pt x="2479224" y="691714"/>
                  <a:pt x="2392876" y="774380"/>
                  <a:pt x="2481619" y="703385"/>
                </a:cubicBezTo>
                <a:cubicBezTo>
                  <a:pt x="2491976" y="695099"/>
                  <a:pt x="2498381" y="682073"/>
                  <a:pt x="2509754" y="675249"/>
                </a:cubicBezTo>
                <a:cubicBezTo>
                  <a:pt x="2522469" y="667620"/>
                  <a:pt x="2537889" y="665871"/>
                  <a:pt x="2551957" y="661182"/>
                </a:cubicBezTo>
                <a:lnTo>
                  <a:pt x="2636363" y="604911"/>
                </a:lnTo>
                <a:cubicBezTo>
                  <a:pt x="2650431" y="595532"/>
                  <a:pt x="2662526" y="582122"/>
                  <a:pt x="2678566" y="576775"/>
                </a:cubicBezTo>
                <a:cubicBezTo>
                  <a:pt x="2706701" y="567397"/>
                  <a:pt x="2738295" y="565090"/>
                  <a:pt x="2762972" y="548640"/>
                </a:cubicBezTo>
                <a:cubicBezTo>
                  <a:pt x="2821263" y="509781"/>
                  <a:pt x="2788773" y="524606"/>
                  <a:pt x="2861446" y="506437"/>
                </a:cubicBezTo>
                <a:cubicBezTo>
                  <a:pt x="2870825" y="497059"/>
                  <a:pt x="2878971" y="486260"/>
                  <a:pt x="2889582" y="478302"/>
                </a:cubicBezTo>
                <a:cubicBezTo>
                  <a:pt x="2916634" y="458013"/>
                  <a:pt x="2950078" y="445941"/>
                  <a:pt x="2973988" y="422031"/>
                </a:cubicBezTo>
                <a:lnTo>
                  <a:pt x="3030259" y="365760"/>
                </a:lnTo>
                <a:cubicBezTo>
                  <a:pt x="3034948" y="351692"/>
                  <a:pt x="3036697" y="336272"/>
                  <a:pt x="3044326" y="323557"/>
                </a:cubicBezTo>
                <a:cubicBezTo>
                  <a:pt x="3051150" y="312184"/>
                  <a:pt x="3066531" y="307285"/>
                  <a:pt x="3072462" y="295422"/>
                </a:cubicBezTo>
                <a:cubicBezTo>
                  <a:pt x="3098810" y="242727"/>
                  <a:pt x="3102317" y="196242"/>
                  <a:pt x="3114665" y="140677"/>
                </a:cubicBezTo>
                <a:cubicBezTo>
                  <a:pt x="3118859" y="121803"/>
                  <a:pt x="3124043" y="103163"/>
                  <a:pt x="3128732" y="84406"/>
                </a:cubicBezTo>
                <a:cubicBezTo>
                  <a:pt x="3124043" y="65649"/>
                  <a:pt x="3126743" y="43233"/>
                  <a:pt x="3114665" y="28135"/>
                </a:cubicBezTo>
                <a:cubicBezTo>
                  <a:pt x="3105402" y="16556"/>
                  <a:pt x="3087003" y="16976"/>
                  <a:pt x="3072462" y="14068"/>
                </a:cubicBezTo>
                <a:cubicBezTo>
                  <a:pt x="3039948" y="7565"/>
                  <a:pt x="3006813" y="4689"/>
                  <a:pt x="2973988" y="0"/>
                </a:cubicBezTo>
                <a:lnTo>
                  <a:pt x="1440609" y="14068"/>
                </a:lnTo>
                <a:cubicBezTo>
                  <a:pt x="1410962" y="14841"/>
                  <a:pt x="1385284" y="36387"/>
                  <a:pt x="1356203" y="42203"/>
                </a:cubicBezTo>
                <a:cubicBezTo>
                  <a:pt x="1314915" y="50461"/>
                  <a:pt x="1281514" y="54117"/>
                  <a:pt x="1243662" y="70339"/>
                </a:cubicBezTo>
                <a:cubicBezTo>
                  <a:pt x="1224387" y="78600"/>
                  <a:pt x="1206862" y="90686"/>
                  <a:pt x="1187391" y="98474"/>
                </a:cubicBezTo>
                <a:cubicBezTo>
                  <a:pt x="1143558" y="116007"/>
                  <a:pt x="1093348" y="130314"/>
                  <a:pt x="1046714" y="140677"/>
                </a:cubicBezTo>
                <a:cubicBezTo>
                  <a:pt x="862866" y="181533"/>
                  <a:pt x="855979" y="158758"/>
                  <a:pt x="554345" y="168812"/>
                </a:cubicBezTo>
                <a:cubicBezTo>
                  <a:pt x="472130" y="180557"/>
                  <a:pt x="459591" y="180491"/>
                  <a:pt x="385532" y="196948"/>
                </a:cubicBezTo>
                <a:cubicBezTo>
                  <a:pt x="366658" y="201142"/>
                  <a:pt x="347780" y="205459"/>
                  <a:pt x="329262" y="211015"/>
                </a:cubicBezTo>
                <a:cubicBezTo>
                  <a:pt x="300855" y="219537"/>
                  <a:pt x="272991" y="229772"/>
                  <a:pt x="244856" y="239151"/>
                </a:cubicBezTo>
                <a:cubicBezTo>
                  <a:pt x="230788" y="243840"/>
                  <a:pt x="214990" y="244993"/>
                  <a:pt x="202652" y="253219"/>
                </a:cubicBezTo>
                <a:cubicBezTo>
                  <a:pt x="148111" y="289579"/>
                  <a:pt x="176489" y="276007"/>
                  <a:pt x="118246" y="295422"/>
                </a:cubicBezTo>
                <a:cubicBezTo>
                  <a:pt x="104178" y="309490"/>
                  <a:pt x="88779" y="322341"/>
                  <a:pt x="76043" y="337625"/>
                </a:cubicBezTo>
                <a:cubicBezTo>
                  <a:pt x="-12678" y="444091"/>
                  <a:pt x="101620" y="326118"/>
                  <a:pt x="19772" y="407963"/>
                </a:cubicBezTo>
                <a:cubicBezTo>
                  <a:pt x="220" y="466621"/>
                  <a:pt x="-12630" y="484942"/>
                  <a:pt x="19772" y="562708"/>
                </a:cubicBezTo>
                <a:cubicBezTo>
                  <a:pt x="29974" y="587194"/>
                  <a:pt x="76043" y="618979"/>
                  <a:pt x="76043" y="618979"/>
                </a:cubicBezTo>
                <a:cubicBezTo>
                  <a:pt x="137003" y="614290"/>
                  <a:pt x="198531" y="614447"/>
                  <a:pt x="258923" y="604911"/>
                </a:cubicBezTo>
                <a:cubicBezTo>
                  <a:pt x="288217" y="600285"/>
                  <a:pt x="315194" y="586153"/>
                  <a:pt x="343329" y="576775"/>
                </a:cubicBezTo>
                <a:lnTo>
                  <a:pt x="385532" y="562708"/>
                </a:lnTo>
                <a:cubicBezTo>
                  <a:pt x="413668" y="567397"/>
                  <a:pt x="443231" y="566760"/>
                  <a:pt x="469939" y="576775"/>
                </a:cubicBezTo>
                <a:cubicBezTo>
                  <a:pt x="482358" y="581432"/>
                  <a:pt x="487717" y="596625"/>
                  <a:pt x="498074" y="604911"/>
                </a:cubicBezTo>
                <a:cubicBezTo>
                  <a:pt x="511276" y="615473"/>
                  <a:pt x="526209" y="623668"/>
                  <a:pt x="540277" y="633046"/>
                </a:cubicBezTo>
                <a:cubicBezTo>
                  <a:pt x="549655" y="661181"/>
                  <a:pt x="570262" y="687853"/>
                  <a:pt x="568412" y="717452"/>
                </a:cubicBezTo>
                <a:cubicBezTo>
                  <a:pt x="563723" y="792480"/>
                  <a:pt x="561825" y="867734"/>
                  <a:pt x="554345" y="942535"/>
                </a:cubicBezTo>
                <a:cubicBezTo>
                  <a:pt x="552421" y="961773"/>
                  <a:pt x="547893" y="981035"/>
                  <a:pt x="540277" y="998806"/>
                </a:cubicBezTo>
                <a:cubicBezTo>
                  <a:pt x="533617" y="1014346"/>
                  <a:pt x="521520" y="1026941"/>
                  <a:pt x="512142" y="1041009"/>
                </a:cubicBezTo>
                <a:cubicBezTo>
                  <a:pt x="505002" y="1069567"/>
                  <a:pt x="496116" y="1111227"/>
                  <a:pt x="484006" y="1139483"/>
                </a:cubicBezTo>
                <a:cubicBezTo>
                  <a:pt x="475745" y="1158758"/>
                  <a:pt x="463659" y="1176283"/>
                  <a:pt x="455871" y="1195754"/>
                </a:cubicBezTo>
                <a:cubicBezTo>
                  <a:pt x="444857" y="1223290"/>
                  <a:pt x="427736" y="1280160"/>
                  <a:pt x="427736" y="1280160"/>
                </a:cubicBezTo>
                <a:cubicBezTo>
                  <a:pt x="432425" y="1327052"/>
                  <a:pt x="425953" y="1376456"/>
                  <a:pt x="441803" y="1420837"/>
                </a:cubicBezTo>
                <a:cubicBezTo>
                  <a:pt x="450725" y="1445818"/>
                  <a:pt x="498074" y="1477108"/>
                  <a:pt x="498074" y="1477108"/>
                </a:cubicBezTo>
                <a:lnTo>
                  <a:pt x="526209" y="1561514"/>
                </a:lnTo>
                <a:cubicBezTo>
                  <a:pt x="537650" y="1595837"/>
                  <a:pt x="541143" y="1618651"/>
                  <a:pt x="568412" y="1645920"/>
                </a:cubicBezTo>
                <a:cubicBezTo>
                  <a:pt x="595681" y="1673189"/>
                  <a:pt x="618496" y="1676682"/>
                  <a:pt x="652819" y="1688123"/>
                </a:cubicBezTo>
                <a:cubicBezTo>
                  <a:pt x="688368" y="1723673"/>
                  <a:pt x="669091" y="1710328"/>
                  <a:pt x="709089" y="1730326"/>
                </a:cubicBezTo>
                <a:lnTo>
                  <a:pt x="709089" y="1730326"/>
                </a:lnTo>
              </a:path>
            </a:pathLst>
          </a:cu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="" xmlns:a16="http://schemas.microsoft.com/office/drawing/2014/main" id="{423201D6-98CA-4083-8F91-EA6B4B1C650F}"/>
              </a:ext>
            </a:extLst>
          </p:cNvPr>
          <p:cNvSpPr/>
          <p:nvPr/>
        </p:nvSpPr>
        <p:spPr>
          <a:xfrm>
            <a:off x="2407865" y="3742006"/>
            <a:ext cx="1321126" cy="2138289"/>
          </a:xfrm>
          <a:custGeom>
            <a:avLst/>
            <a:gdLst>
              <a:gd name="connsiteX0" fmla="*/ 39913 w 1321126"/>
              <a:gd name="connsiteY0" fmla="*/ 112542 h 2138289"/>
              <a:gd name="connsiteX1" fmla="*/ 39913 w 1321126"/>
              <a:gd name="connsiteY1" fmla="*/ 112542 h 2138289"/>
              <a:gd name="connsiteX2" fmla="*/ 25846 w 1321126"/>
              <a:gd name="connsiteY2" fmla="*/ 801859 h 2138289"/>
              <a:gd name="connsiteX3" fmla="*/ 25846 w 1321126"/>
              <a:gd name="connsiteY3" fmla="*/ 1139483 h 2138289"/>
              <a:gd name="connsiteX4" fmla="*/ 68049 w 1321126"/>
              <a:gd name="connsiteY4" fmla="*/ 1209822 h 2138289"/>
              <a:gd name="connsiteX5" fmla="*/ 110252 w 1321126"/>
              <a:gd name="connsiteY5" fmla="*/ 1223889 h 2138289"/>
              <a:gd name="connsiteX6" fmla="*/ 166523 w 1321126"/>
              <a:gd name="connsiteY6" fmla="*/ 1280160 h 2138289"/>
              <a:gd name="connsiteX7" fmla="*/ 194658 w 1321126"/>
              <a:gd name="connsiteY7" fmla="*/ 1308296 h 2138289"/>
              <a:gd name="connsiteX8" fmla="*/ 250929 w 1321126"/>
              <a:gd name="connsiteY8" fmla="*/ 1392702 h 2138289"/>
              <a:gd name="connsiteX9" fmla="*/ 307200 w 1321126"/>
              <a:gd name="connsiteY9" fmla="*/ 1533379 h 2138289"/>
              <a:gd name="connsiteX10" fmla="*/ 335335 w 1321126"/>
              <a:gd name="connsiteY10" fmla="*/ 1575582 h 2138289"/>
              <a:gd name="connsiteX11" fmla="*/ 349403 w 1321126"/>
              <a:gd name="connsiteY11" fmla="*/ 1617785 h 2138289"/>
              <a:gd name="connsiteX12" fmla="*/ 405673 w 1321126"/>
              <a:gd name="connsiteY12" fmla="*/ 1702191 h 2138289"/>
              <a:gd name="connsiteX13" fmla="*/ 433809 w 1321126"/>
              <a:gd name="connsiteY13" fmla="*/ 1828800 h 2138289"/>
              <a:gd name="connsiteX14" fmla="*/ 461944 w 1321126"/>
              <a:gd name="connsiteY14" fmla="*/ 1913206 h 2138289"/>
              <a:gd name="connsiteX15" fmla="*/ 518215 w 1321126"/>
              <a:gd name="connsiteY15" fmla="*/ 1997612 h 2138289"/>
              <a:gd name="connsiteX16" fmla="*/ 574486 w 1321126"/>
              <a:gd name="connsiteY16" fmla="*/ 2053883 h 2138289"/>
              <a:gd name="connsiteX17" fmla="*/ 630757 w 1321126"/>
              <a:gd name="connsiteY17" fmla="*/ 2124222 h 2138289"/>
              <a:gd name="connsiteX18" fmla="*/ 687027 w 1321126"/>
              <a:gd name="connsiteY18" fmla="*/ 2138289 h 2138289"/>
              <a:gd name="connsiteX19" fmla="*/ 743298 w 1321126"/>
              <a:gd name="connsiteY19" fmla="*/ 2124222 h 2138289"/>
              <a:gd name="connsiteX20" fmla="*/ 813637 w 1321126"/>
              <a:gd name="connsiteY20" fmla="*/ 2053883 h 2138289"/>
              <a:gd name="connsiteX21" fmla="*/ 785501 w 1321126"/>
              <a:gd name="connsiteY21" fmla="*/ 1941342 h 2138289"/>
              <a:gd name="connsiteX22" fmla="*/ 757366 w 1321126"/>
              <a:gd name="connsiteY22" fmla="*/ 1913206 h 2138289"/>
              <a:gd name="connsiteX23" fmla="*/ 687027 w 1321126"/>
              <a:gd name="connsiteY23" fmla="*/ 1842868 h 2138289"/>
              <a:gd name="connsiteX24" fmla="*/ 658892 w 1321126"/>
              <a:gd name="connsiteY24" fmla="*/ 1800665 h 2138289"/>
              <a:gd name="connsiteX25" fmla="*/ 672960 w 1321126"/>
              <a:gd name="connsiteY25" fmla="*/ 1603717 h 2138289"/>
              <a:gd name="connsiteX26" fmla="*/ 743298 w 1321126"/>
              <a:gd name="connsiteY26" fmla="*/ 1533379 h 2138289"/>
              <a:gd name="connsiteX27" fmla="*/ 785501 w 1321126"/>
              <a:gd name="connsiteY27" fmla="*/ 1519311 h 2138289"/>
              <a:gd name="connsiteX28" fmla="*/ 883975 w 1321126"/>
              <a:gd name="connsiteY28" fmla="*/ 1477108 h 2138289"/>
              <a:gd name="connsiteX29" fmla="*/ 940246 w 1321126"/>
              <a:gd name="connsiteY29" fmla="*/ 1420837 h 2138289"/>
              <a:gd name="connsiteX30" fmla="*/ 982449 w 1321126"/>
              <a:gd name="connsiteY30" fmla="*/ 1378634 h 2138289"/>
              <a:gd name="connsiteX31" fmla="*/ 1010584 w 1321126"/>
              <a:gd name="connsiteY31" fmla="*/ 1336431 h 2138289"/>
              <a:gd name="connsiteX32" fmla="*/ 1080923 w 1321126"/>
              <a:gd name="connsiteY32" fmla="*/ 1280160 h 2138289"/>
              <a:gd name="connsiteX33" fmla="*/ 1165329 w 1321126"/>
              <a:gd name="connsiteY33" fmla="*/ 1252025 h 2138289"/>
              <a:gd name="connsiteX34" fmla="*/ 1207532 w 1321126"/>
              <a:gd name="connsiteY34" fmla="*/ 1237957 h 2138289"/>
              <a:gd name="connsiteX35" fmla="*/ 1249735 w 1321126"/>
              <a:gd name="connsiteY35" fmla="*/ 1223889 h 2138289"/>
              <a:gd name="connsiteX36" fmla="*/ 1291938 w 1321126"/>
              <a:gd name="connsiteY36" fmla="*/ 1195754 h 2138289"/>
              <a:gd name="connsiteX37" fmla="*/ 1320073 w 1321126"/>
              <a:gd name="connsiteY37" fmla="*/ 1111348 h 2138289"/>
              <a:gd name="connsiteX38" fmla="*/ 1291938 w 1321126"/>
              <a:gd name="connsiteY38" fmla="*/ 815926 h 2138289"/>
              <a:gd name="connsiteX39" fmla="*/ 1263803 w 1321126"/>
              <a:gd name="connsiteY39" fmla="*/ 773723 h 2138289"/>
              <a:gd name="connsiteX40" fmla="*/ 1277870 w 1321126"/>
              <a:gd name="connsiteY40" fmla="*/ 407963 h 2138289"/>
              <a:gd name="connsiteX41" fmla="*/ 1249735 w 1321126"/>
              <a:gd name="connsiteY41" fmla="*/ 281354 h 2138289"/>
              <a:gd name="connsiteX42" fmla="*/ 1165329 w 1321126"/>
              <a:gd name="connsiteY42" fmla="*/ 211016 h 2138289"/>
              <a:gd name="connsiteX43" fmla="*/ 1137193 w 1321126"/>
              <a:gd name="connsiteY43" fmla="*/ 182880 h 2138289"/>
              <a:gd name="connsiteX44" fmla="*/ 1080923 w 1321126"/>
              <a:gd name="connsiteY44" fmla="*/ 112542 h 2138289"/>
              <a:gd name="connsiteX45" fmla="*/ 1010584 w 1321126"/>
              <a:gd name="connsiteY45" fmla="*/ 56271 h 2138289"/>
              <a:gd name="connsiteX46" fmla="*/ 926178 w 1321126"/>
              <a:gd name="connsiteY46" fmla="*/ 28136 h 2138289"/>
              <a:gd name="connsiteX47" fmla="*/ 574486 w 1321126"/>
              <a:gd name="connsiteY47" fmla="*/ 0 h 2138289"/>
              <a:gd name="connsiteX48" fmla="*/ 279064 w 1321126"/>
              <a:gd name="connsiteY48" fmla="*/ 14068 h 2138289"/>
              <a:gd name="connsiteX49" fmla="*/ 180590 w 1321126"/>
              <a:gd name="connsiteY49" fmla="*/ 70339 h 2138289"/>
              <a:gd name="connsiteX50" fmla="*/ 138387 w 1321126"/>
              <a:gd name="connsiteY50" fmla="*/ 84406 h 2138289"/>
              <a:gd name="connsiteX51" fmla="*/ 53981 w 1321126"/>
              <a:gd name="connsiteY51" fmla="*/ 126609 h 2138289"/>
              <a:gd name="connsiteX52" fmla="*/ 11778 w 1321126"/>
              <a:gd name="connsiteY52" fmla="*/ 154745 h 2138289"/>
              <a:gd name="connsiteX53" fmla="*/ 53981 w 1321126"/>
              <a:gd name="connsiteY53" fmla="*/ 140677 h 2138289"/>
              <a:gd name="connsiteX54" fmla="*/ 39913 w 1321126"/>
              <a:gd name="connsiteY54" fmla="*/ 112542 h 2138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321126" h="2138289">
                <a:moveTo>
                  <a:pt x="39913" y="112542"/>
                </a:moveTo>
                <a:lnTo>
                  <a:pt x="39913" y="112542"/>
                </a:lnTo>
                <a:cubicBezTo>
                  <a:pt x="35224" y="342314"/>
                  <a:pt x="34049" y="572185"/>
                  <a:pt x="25846" y="801859"/>
                </a:cubicBezTo>
                <a:cubicBezTo>
                  <a:pt x="15725" y="1085247"/>
                  <a:pt x="-26874" y="612278"/>
                  <a:pt x="25846" y="1139483"/>
                </a:cubicBezTo>
                <a:cubicBezTo>
                  <a:pt x="28671" y="1167736"/>
                  <a:pt x="43234" y="1194933"/>
                  <a:pt x="68049" y="1209822"/>
                </a:cubicBezTo>
                <a:cubicBezTo>
                  <a:pt x="80764" y="1217451"/>
                  <a:pt x="96184" y="1219200"/>
                  <a:pt x="110252" y="1223889"/>
                </a:cubicBezTo>
                <a:lnTo>
                  <a:pt x="166523" y="1280160"/>
                </a:lnTo>
                <a:cubicBezTo>
                  <a:pt x="175901" y="1289539"/>
                  <a:pt x="188727" y="1296433"/>
                  <a:pt x="194658" y="1308296"/>
                </a:cubicBezTo>
                <a:cubicBezTo>
                  <a:pt x="228725" y="1376429"/>
                  <a:pt x="207965" y="1349738"/>
                  <a:pt x="250929" y="1392702"/>
                </a:cubicBezTo>
                <a:cubicBezTo>
                  <a:pt x="273988" y="1461880"/>
                  <a:pt x="274079" y="1475418"/>
                  <a:pt x="307200" y="1533379"/>
                </a:cubicBezTo>
                <a:cubicBezTo>
                  <a:pt x="315588" y="1548059"/>
                  <a:pt x="327774" y="1560460"/>
                  <a:pt x="335335" y="1575582"/>
                </a:cubicBezTo>
                <a:cubicBezTo>
                  <a:pt x="341967" y="1588845"/>
                  <a:pt x="342202" y="1604822"/>
                  <a:pt x="349403" y="1617785"/>
                </a:cubicBezTo>
                <a:cubicBezTo>
                  <a:pt x="365825" y="1647344"/>
                  <a:pt x="405673" y="1702191"/>
                  <a:pt x="405673" y="1702191"/>
                </a:cubicBezTo>
                <a:cubicBezTo>
                  <a:pt x="413705" y="1742352"/>
                  <a:pt x="421888" y="1789065"/>
                  <a:pt x="433809" y="1828800"/>
                </a:cubicBezTo>
                <a:cubicBezTo>
                  <a:pt x="442331" y="1857206"/>
                  <a:pt x="445493" y="1888530"/>
                  <a:pt x="461944" y="1913206"/>
                </a:cubicBezTo>
                <a:cubicBezTo>
                  <a:pt x="480701" y="1941341"/>
                  <a:pt x="494305" y="1973702"/>
                  <a:pt x="518215" y="1997612"/>
                </a:cubicBezTo>
                <a:cubicBezTo>
                  <a:pt x="536972" y="2016369"/>
                  <a:pt x="559772" y="2031812"/>
                  <a:pt x="574486" y="2053883"/>
                </a:cubicBezTo>
                <a:cubicBezTo>
                  <a:pt x="584426" y="2068793"/>
                  <a:pt x="610711" y="2114199"/>
                  <a:pt x="630757" y="2124222"/>
                </a:cubicBezTo>
                <a:cubicBezTo>
                  <a:pt x="648050" y="2132868"/>
                  <a:pt x="668270" y="2133600"/>
                  <a:pt x="687027" y="2138289"/>
                </a:cubicBezTo>
                <a:cubicBezTo>
                  <a:pt x="705784" y="2133600"/>
                  <a:pt x="727211" y="2134947"/>
                  <a:pt x="743298" y="2124222"/>
                </a:cubicBezTo>
                <a:cubicBezTo>
                  <a:pt x="770887" y="2105829"/>
                  <a:pt x="813637" y="2053883"/>
                  <a:pt x="813637" y="2053883"/>
                </a:cubicBezTo>
                <a:cubicBezTo>
                  <a:pt x="810611" y="2038753"/>
                  <a:pt x="798479" y="1962972"/>
                  <a:pt x="785501" y="1941342"/>
                </a:cubicBezTo>
                <a:cubicBezTo>
                  <a:pt x="778677" y="1929969"/>
                  <a:pt x="765651" y="1923563"/>
                  <a:pt x="757366" y="1913206"/>
                </a:cubicBezTo>
                <a:cubicBezTo>
                  <a:pt x="703777" y="1846219"/>
                  <a:pt x="759372" y="1891098"/>
                  <a:pt x="687027" y="1842868"/>
                </a:cubicBezTo>
                <a:cubicBezTo>
                  <a:pt x="677649" y="1828800"/>
                  <a:pt x="659885" y="1817543"/>
                  <a:pt x="658892" y="1800665"/>
                </a:cubicBezTo>
                <a:cubicBezTo>
                  <a:pt x="655027" y="1734962"/>
                  <a:pt x="661522" y="1668532"/>
                  <a:pt x="672960" y="1603717"/>
                </a:cubicBezTo>
                <a:cubicBezTo>
                  <a:pt x="678406" y="1572858"/>
                  <a:pt x="719095" y="1545480"/>
                  <a:pt x="743298" y="1533379"/>
                </a:cubicBezTo>
                <a:cubicBezTo>
                  <a:pt x="756561" y="1526747"/>
                  <a:pt x="771871" y="1525152"/>
                  <a:pt x="785501" y="1519311"/>
                </a:cubicBezTo>
                <a:cubicBezTo>
                  <a:pt x="907186" y="1467161"/>
                  <a:pt x="785001" y="1510100"/>
                  <a:pt x="883975" y="1477108"/>
                </a:cubicBezTo>
                <a:lnTo>
                  <a:pt x="940246" y="1420837"/>
                </a:lnTo>
                <a:cubicBezTo>
                  <a:pt x="954314" y="1406769"/>
                  <a:pt x="971414" y="1395187"/>
                  <a:pt x="982449" y="1378634"/>
                </a:cubicBezTo>
                <a:cubicBezTo>
                  <a:pt x="991827" y="1364566"/>
                  <a:pt x="1000022" y="1349633"/>
                  <a:pt x="1010584" y="1336431"/>
                </a:cubicBezTo>
                <a:cubicBezTo>
                  <a:pt x="1026710" y="1316274"/>
                  <a:pt x="1058235" y="1290244"/>
                  <a:pt x="1080923" y="1280160"/>
                </a:cubicBezTo>
                <a:cubicBezTo>
                  <a:pt x="1108024" y="1268115"/>
                  <a:pt x="1137194" y="1261403"/>
                  <a:pt x="1165329" y="1252025"/>
                </a:cubicBezTo>
                <a:lnTo>
                  <a:pt x="1207532" y="1237957"/>
                </a:lnTo>
                <a:cubicBezTo>
                  <a:pt x="1221600" y="1233268"/>
                  <a:pt x="1237397" y="1232114"/>
                  <a:pt x="1249735" y="1223889"/>
                </a:cubicBezTo>
                <a:lnTo>
                  <a:pt x="1291938" y="1195754"/>
                </a:lnTo>
                <a:cubicBezTo>
                  <a:pt x="1301316" y="1167619"/>
                  <a:pt x="1321718" y="1140960"/>
                  <a:pt x="1320073" y="1111348"/>
                </a:cubicBezTo>
                <a:cubicBezTo>
                  <a:pt x="1319719" y="1104982"/>
                  <a:pt x="1330190" y="892429"/>
                  <a:pt x="1291938" y="815926"/>
                </a:cubicBezTo>
                <a:cubicBezTo>
                  <a:pt x="1284377" y="800804"/>
                  <a:pt x="1273181" y="787791"/>
                  <a:pt x="1263803" y="773723"/>
                </a:cubicBezTo>
                <a:cubicBezTo>
                  <a:pt x="1268492" y="651803"/>
                  <a:pt x="1277870" y="529973"/>
                  <a:pt x="1277870" y="407963"/>
                </a:cubicBezTo>
                <a:cubicBezTo>
                  <a:pt x="1277870" y="400300"/>
                  <a:pt x="1264243" y="303115"/>
                  <a:pt x="1249735" y="281354"/>
                </a:cubicBezTo>
                <a:cubicBezTo>
                  <a:pt x="1221091" y="238388"/>
                  <a:pt x="1202403" y="240675"/>
                  <a:pt x="1165329" y="211016"/>
                </a:cubicBezTo>
                <a:cubicBezTo>
                  <a:pt x="1154972" y="202730"/>
                  <a:pt x="1146572" y="192259"/>
                  <a:pt x="1137193" y="182880"/>
                </a:cubicBezTo>
                <a:cubicBezTo>
                  <a:pt x="1114881" y="115940"/>
                  <a:pt x="1138770" y="158819"/>
                  <a:pt x="1080923" y="112542"/>
                </a:cubicBezTo>
                <a:cubicBezTo>
                  <a:pt x="1044383" y="83310"/>
                  <a:pt x="1059296" y="77921"/>
                  <a:pt x="1010584" y="56271"/>
                </a:cubicBezTo>
                <a:cubicBezTo>
                  <a:pt x="983483" y="44226"/>
                  <a:pt x="954313" y="37514"/>
                  <a:pt x="926178" y="28136"/>
                </a:cubicBezTo>
                <a:cubicBezTo>
                  <a:pt x="786001" y="-18590"/>
                  <a:pt x="898815" y="14743"/>
                  <a:pt x="574486" y="0"/>
                </a:cubicBezTo>
                <a:cubicBezTo>
                  <a:pt x="476012" y="4689"/>
                  <a:pt x="376947" y="2322"/>
                  <a:pt x="279064" y="14068"/>
                </a:cubicBezTo>
                <a:cubicBezTo>
                  <a:pt x="246608" y="17963"/>
                  <a:pt x="208849" y="56209"/>
                  <a:pt x="180590" y="70339"/>
                </a:cubicBezTo>
                <a:cubicBezTo>
                  <a:pt x="167327" y="76971"/>
                  <a:pt x="152455" y="79717"/>
                  <a:pt x="138387" y="84406"/>
                </a:cubicBezTo>
                <a:cubicBezTo>
                  <a:pt x="17438" y="165040"/>
                  <a:pt x="170467" y="68366"/>
                  <a:pt x="53981" y="126609"/>
                </a:cubicBezTo>
                <a:cubicBezTo>
                  <a:pt x="38859" y="134170"/>
                  <a:pt x="11778" y="137838"/>
                  <a:pt x="11778" y="154745"/>
                </a:cubicBezTo>
                <a:cubicBezTo>
                  <a:pt x="11778" y="169574"/>
                  <a:pt x="39595" y="144274"/>
                  <a:pt x="53981" y="140677"/>
                </a:cubicBezTo>
                <a:cubicBezTo>
                  <a:pt x="58530" y="139540"/>
                  <a:pt x="42258" y="117231"/>
                  <a:pt x="39913" y="112542"/>
                </a:cubicBezTo>
                <a:close/>
              </a:path>
            </a:pathLst>
          </a:custGeom>
          <a:noFill/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="" xmlns:a16="http://schemas.microsoft.com/office/drawing/2014/main" id="{9726C308-EBA3-4E75-BF34-BD234FA44341}"/>
              </a:ext>
            </a:extLst>
          </p:cNvPr>
          <p:cNvSpPr/>
          <p:nvPr/>
        </p:nvSpPr>
        <p:spPr>
          <a:xfrm>
            <a:off x="6963508" y="4037428"/>
            <a:ext cx="1505650" cy="1716258"/>
          </a:xfrm>
          <a:custGeom>
            <a:avLst/>
            <a:gdLst>
              <a:gd name="connsiteX0" fmla="*/ 675249 w 1505650"/>
              <a:gd name="connsiteY0" fmla="*/ 0 h 1716258"/>
              <a:gd name="connsiteX1" fmla="*/ 675249 w 1505650"/>
              <a:gd name="connsiteY1" fmla="*/ 0 h 1716258"/>
              <a:gd name="connsiteX2" fmla="*/ 590843 w 1505650"/>
              <a:gd name="connsiteY2" fmla="*/ 98474 h 1716258"/>
              <a:gd name="connsiteX3" fmla="*/ 436098 w 1505650"/>
              <a:gd name="connsiteY3" fmla="*/ 253218 h 1716258"/>
              <a:gd name="connsiteX4" fmla="*/ 365760 w 1505650"/>
              <a:gd name="connsiteY4" fmla="*/ 323557 h 1716258"/>
              <a:gd name="connsiteX5" fmla="*/ 323557 w 1505650"/>
              <a:gd name="connsiteY5" fmla="*/ 365760 h 1716258"/>
              <a:gd name="connsiteX6" fmla="*/ 267286 w 1505650"/>
              <a:gd name="connsiteY6" fmla="*/ 436098 h 1716258"/>
              <a:gd name="connsiteX7" fmla="*/ 70338 w 1505650"/>
              <a:gd name="connsiteY7" fmla="*/ 759655 h 1716258"/>
              <a:gd name="connsiteX8" fmla="*/ 28135 w 1505650"/>
              <a:gd name="connsiteY8" fmla="*/ 829994 h 1716258"/>
              <a:gd name="connsiteX9" fmla="*/ 0 w 1505650"/>
              <a:gd name="connsiteY9" fmla="*/ 956603 h 1716258"/>
              <a:gd name="connsiteX10" fmla="*/ 140677 w 1505650"/>
              <a:gd name="connsiteY10" fmla="*/ 1406769 h 1716258"/>
              <a:gd name="connsiteX11" fmla="*/ 182880 w 1505650"/>
              <a:gd name="connsiteY11" fmla="*/ 1477107 h 1716258"/>
              <a:gd name="connsiteX12" fmla="*/ 295421 w 1505650"/>
              <a:gd name="connsiteY12" fmla="*/ 1575581 h 1716258"/>
              <a:gd name="connsiteX13" fmla="*/ 407963 w 1505650"/>
              <a:gd name="connsiteY13" fmla="*/ 1659987 h 1716258"/>
              <a:gd name="connsiteX14" fmla="*/ 604910 w 1505650"/>
              <a:gd name="connsiteY14" fmla="*/ 1716258 h 1716258"/>
              <a:gd name="connsiteX15" fmla="*/ 984738 w 1505650"/>
              <a:gd name="connsiteY15" fmla="*/ 1659987 h 1716258"/>
              <a:gd name="connsiteX16" fmla="*/ 1111347 w 1505650"/>
              <a:gd name="connsiteY16" fmla="*/ 1519310 h 1716258"/>
              <a:gd name="connsiteX17" fmla="*/ 1153550 w 1505650"/>
              <a:gd name="connsiteY17" fmla="*/ 1463040 h 1716258"/>
              <a:gd name="connsiteX18" fmla="*/ 1252024 w 1505650"/>
              <a:gd name="connsiteY18" fmla="*/ 1350498 h 1716258"/>
              <a:gd name="connsiteX19" fmla="*/ 1308295 w 1505650"/>
              <a:gd name="connsiteY19" fmla="*/ 1209821 h 1716258"/>
              <a:gd name="connsiteX20" fmla="*/ 1336430 w 1505650"/>
              <a:gd name="connsiteY20" fmla="*/ 1139483 h 1716258"/>
              <a:gd name="connsiteX21" fmla="*/ 1350498 w 1505650"/>
              <a:gd name="connsiteY21" fmla="*/ 1097280 h 1716258"/>
              <a:gd name="connsiteX22" fmla="*/ 1392701 w 1505650"/>
              <a:gd name="connsiteY22" fmla="*/ 1012874 h 1716258"/>
              <a:gd name="connsiteX23" fmla="*/ 1420837 w 1505650"/>
              <a:gd name="connsiteY23" fmla="*/ 928467 h 1716258"/>
              <a:gd name="connsiteX24" fmla="*/ 1491175 w 1505650"/>
              <a:gd name="connsiteY24" fmla="*/ 717452 h 1716258"/>
              <a:gd name="connsiteX25" fmla="*/ 1505243 w 1505650"/>
              <a:gd name="connsiteY25" fmla="*/ 534572 h 1716258"/>
              <a:gd name="connsiteX26" fmla="*/ 1477107 w 1505650"/>
              <a:gd name="connsiteY26" fmla="*/ 407963 h 1716258"/>
              <a:gd name="connsiteX27" fmla="*/ 1463040 w 1505650"/>
              <a:gd name="connsiteY27" fmla="*/ 351692 h 1716258"/>
              <a:gd name="connsiteX28" fmla="*/ 1083212 w 1505650"/>
              <a:gd name="connsiteY28" fmla="*/ 281354 h 1716258"/>
              <a:gd name="connsiteX29" fmla="*/ 942535 w 1505650"/>
              <a:gd name="connsiteY29" fmla="*/ 239150 h 1716258"/>
              <a:gd name="connsiteX30" fmla="*/ 872197 w 1505650"/>
              <a:gd name="connsiteY30" fmla="*/ 211015 h 1716258"/>
              <a:gd name="connsiteX31" fmla="*/ 745587 w 1505650"/>
              <a:gd name="connsiteY31" fmla="*/ 126609 h 1716258"/>
              <a:gd name="connsiteX32" fmla="*/ 661181 w 1505650"/>
              <a:gd name="connsiteY32" fmla="*/ 70338 h 1716258"/>
              <a:gd name="connsiteX33" fmla="*/ 618978 w 1505650"/>
              <a:gd name="connsiteY33" fmla="*/ 42203 h 1716258"/>
              <a:gd name="connsiteX34" fmla="*/ 562707 w 1505650"/>
              <a:gd name="connsiteY34" fmla="*/ 56270 h 1716258"/>
              <a:gd name="connsiteX35" fmla="*/ 506437 w 1505650"/>
              <a:gd name="connsiteY35" fmla="*/ 126609 h 1716258"/>
              <a:gd name="connsiteX36" fmla="*/ 492369 w 1505650"/>
              <a:gd name="connsiteY36" fmla="*/ 211015 h 1716258"/>
              <a:gd name="connsiteX37" fmla="*/ 478301 w 1505650"/>
              <a:gd name="connsiteY37" fmla="*/ 196947 h 171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505650" h="1716258">
                <a:moveTo>
                  <a:pt x="675249" y="0"/>
                </a:moveTo>
                <a:lnTo>
                  <a:pt x="675249" y="0"/>
                </a:lnTo>
                <a:cubicBezTo>
                  <a:pt x="647114" y="32825"/>
                  <a:pt x="620412" y="66934"/>
                  <a:pt x="590843" y="98474"/>
                </a:cubicBezTo>
                <a:cubicBezTo>
                  <a:pt x="590674" y="98654"/>
                  <a:pt x="476256" y="213060"/>
                  <a:pt x="436098" y="253218"/>
                </a:cubicBezTo>
                <a:lnTo>
                  <a:pt x="365760" y="323557"/>
                </a:lnTo>
                <a:cubicBezTo>
                  <a:pt x="351692" y="337625"/>
                  <a:pt x="335985" y="350225"/>
                  <a:pt x="323557" y="365760"/>
                </a:cubicBezTo>
                <a:lnTo>
                  <a:pt x="267286" y="436098"/>
                </a:lnTo>
                <a:cubicBezTo>
                  <a:pt x="215411" y="591720"/>
                  <a:pt x="279664" y="410774"/>
                  <a:pt x="70338" y="759655"/>
                </a:cubicBezTo>
                <a:lnTo>
                  <a:pt x="28135" y="829994"/>
                </a:lnTo>
                <a:cubicBezTo>
                  <a:pt x="18757" y="872197"/>
                  <a:pt x="0" y="913371"/>
                  <a:pt x="0" y="956603"/>
                </a:cubicBezTo>
                <a:cubicBezTo>
                  <a:pt x="0" y="1135950"/>
                  <a:pt x="47308" y="1251155"/>
                  <a:pt x="140677" y="1406769"/>
                </a:cubicBezTo>
                <a:cubicBezTo>
                  <a:pt x="154745" y="1430215"/>
                  <a:pt x="164404" y="1456951"/>
                  <a:pt x="182880" y="1477107"/>
                </a:cubicBezTo>
                <a:cubicBezTo>
                  <a:pt x="216563" y="1513852"/>
                  <a:pt x="256734" y="1544148"/>
                  <a:pt x="295421" y="1575581"/>
                </a:cubicBezTo>
                <a:cubicBezTo>
                  <a:pt x="331815" y="1605151"/>
                  <a:pt x="365274" y="1640583"/>
                  <a:pt x="407963" y="1659987"/>
                </a:cubicBezTo>
                <a:cubicBezTo>
                  <a:pt x="470119" y="1688240"/>
                  <a:pt x="539261" y="1697501"/>
                  <a:pt x="604910" y="1716258"/>
                </a:cubicBezTo>
                <a:cubicBezTo>
                  <a:pt x="731519" y="1697501"/>
                  <a:pt x="861008" y="1692739"/>
                  <a:pt x="984738" y="1659987"/>
                </a:cubicBezTo>
                <a:cubicBezTo>
                  <a:pt x="1100312" y="1629394"/>
                  <a:pt x="1070390" y="1593033"/>
                  <a:pt x="1111347" y="1519310"/>
                </a:cubicBezTo>
                <a:cubicBezTo>
                  <a:pt x="1122733" y="1498815"/>
                  <a:pt x="1137973" y="1480564"/>
                  <a:pt x="1153550" y="1463040"/>
                </a:cubicBezTo>
                <a:cubicBezTo>
                  <a:pt x="1215806" y="1393003"/>
                  <a:pt x="1215714" y="1414041"/>
                  <a:pt x="1252024" y="1350498"/>
                </a:cubicBezTo>
                <a:cubicBezTo>
                  <a:pt x="1289221" y="1285403"/>
                  <a:pt x="1279471" y="1289087"/>
                  <a:pt x="1308295" y="1209821"/>
                </a:cubicBezTo>
                <a:cubicBezTo>
                  <a:pt x="1316925" y="1186089"/>
                  <a:pt x="1327563" y="1163127"/>
                  <a:pt x="1336430" y="1139483"/>
                </a:cubicBezTo>
                <a:cubicBezTo>
                  <a:pt x="1341637" y="1125599"/>
                  <a:pt x="1344475" y="1110831"/>
                  <a:pt x="1350498" y="1097280"/>
                </a:cubicBezTo>
                <a:cubicBezTo>
                  <a:pt x="1363274" y="1068535"/>
                  <a:pt x="1380602" y="1041911"/>
                  <a:pt x="1392701" y="1012874"/>
                </a:cubicBezTo>
                <a:cubicBezTo>
                  <a:pt x="1404108" y="985498"/>
                  <a:pt x="1410190" y="956148"/>
                  <a:pt x="1420837" y="928467"/>
                </a:cubicBezTo>
                <a:cubicBezTo>
                  <a:pt x="1489212" y="750695"/>
                  <a:pt x="1442534" y="912020"/>
                  <a:pt x="1491175" y="717452"/>
                </a:cubicBezTo>
                <a:cubicBezTo>
                  <a:pt x="1495864" y="656492"/>
                  <a:pt x="1508019" y="595649"/>
                  <a:pt x="1505243" y="534572"/>
                </a:cubicBezTo>
                <a:cubicBezTo>
                  <a:pt x="1503280" y="491384"/>
                  <a:pt x="1486828" y="450088"/>
                  <a:pt x="1477107" y="407963"/>
                </a:cubicBezTo>
                <a:cubicBezTo>
                  <a:pt x="1472760" y="389124"/>
                  <a:pt x="1475623" y="366372"/>
                  <a:pt x="1463040" y="351692"/>
                </a:cubicBezTo>
                <a:cubicBezTo>
                  <a:pt x="1387718" y="263816"/>
                  <a:pt x="1102291" y="283088"/>
                  <a:pt x="1083212" y="281354"/>
                </a:cubicBezTo>
                <a:cubicBezTo>
                  <a:pt x="1050606" y="272038"/>
                  <a:pt x="982320" y="254069"/>
                  <a:pt x="942535" y="239150"/>
                </a:cubicBezTo>
                <a:cubicBezTo>
                  <a:pt x="918891" y="230283"/>
                  <a:pt x="895643" y="220393"/>
                  <a:pt x="872197" y="211015"/>
                </a:cubicBezTo>
                <a:cubicBezTo>
                  <a:pt x="725967" y="94032"/>
                  <a:pt x="870281" y="201425"/>
                  <a:pt x="745587" y="126609"/>
                </a:cubicBezTo>
                <a:cubicBezTo>
                  <a:pt x="716591" y="109212"/>
                  <a:pt x="689316" y="89095"/>
                  <a:pt x="661181" y="70338"/>
                </a:cubicBezTo>
                <a:lnTo>
                  <a:pt x="618978" y="42203"/>
                </a:lnTo>
                <a:cubicBezTo>
                  <a:pt x="600221" y="46892"/>
                  <a:pt x="580000" y="47623"/>
                  <a:pt x="562707" y="56270"/>
                </a:cubicBezTo>
                <a:cubicBezTo>
                  <a:pt x="542663" y="66292"/>
                  <a:pt x="516375" y="111701"/>
                  <a:pt x="506437" y="126609"/>
                </a:cubicBezTo>
                <a:cubicBezTo>
                  <a:pt x="490094" y="191978"/>
                  <a:pt x="492369" y="163546"/>
                  <a:pt x="492369" y="211015"/>
                </a:cubicBezTo>
                <a:lnTo>
                  <a:pt x="478301" y="196947"/>
                </a:lnTo>
              </a:path>
            </a:pathLst>
          </a:cu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="" xmlns:a16="http://schemas.microsoft.com/office/drawing/2014/main" id="{81ABBF2F-B65F-42A9-9595-2B65DC1C376F}"/>
              </a:ext>
            </a:extLst>
          </p:cNvPr>
          <p:cNvSpPr/>
          <p:nvPr/>
        </p:nvSpPr>
        <p:spPr>
          <a:xfrm>
            <a:off x="2152357" y="5978726"/>
            <a:ext cx="5247249" cy="661225"/>
          </a:xfrm>
          <a:custGeom>
            <a:avLst/>
            <a:gdLst>
              <a:gd name="connsiteX0" fmla="*/ 0 w 5247249"/>
              <a:gd name="connsiteY0" fmla="*/ 351736 h 661225"/>
              <a:gd name="connsiteX1" fmla="*/ 0 w 5247249"/>
              <a:gd name="connsiteY1" fmla="*/ 351736 h 661225"/>
              <a:gd name="connsiteX2" fmla="*/ 225083 w 5247249"/>
              <a:gd name="connsiteY2" fmla="*/ 239194 h 661225"/>
              <a:gd name="connsiteX3" fmla="*/ 422031 w 5247249"/>
              <a:gd name="connsiteY3" fmla="*/ 225126 h 661225"/>
              <a:gd name="connsiteX4" fmla="*/ 1223889 w 5247249"/>
              <a:gd name="connsiteY4" fmla="*/ 239194 h 661225"/>
              <a:gd name="connsiteX5" fmla="*/ 1322363 w 5247249"/>
              <a:gd name="connsiteY5" fmla="*/ 309532 h 661225"/>
              <a:gd name="connsiteX6" fmla="*/ 1561514 w 5247249"/>
              <a:gd name="connsiteY6" fmla="*/ 351736 h 661225"/>
              <a:gd name="connsiteX7" fmla="*/ 1885071 w 5247249"/>
              <a:gd name="connsiteY7" fmla="*/ 295465 h 661225"/>
              <a:gd name="connsiteX8" fmla="*/ 2039815 w 5247249"/>
              <a:gd name="connsiteY8" fmla="*/ 225126 h 661225"/>
              <a:gd name="connsiteX9" fmla="*/ 2124221 w 5247249"/>
              <a:gd name="connsiteY9" fmla="*/ 196991 h 661225"/>
              <a:gd name="connsiteX10" fmla="*/ 2335237 w 5247249"/>
              <a:gd name="connsiteY10" fmla="*/ 154788 h 661225"/>
              <a:gd name="connsiteX11" fmla="*/ 2546252 w 5247249"/>
              <a:gd name="connsiteY11" fmla="*/ 98517 h 661225"/>
              <a:gd name="connsiteX12" fmla="*/ 2672861 w 5247249"/>
              <a:gd name="connsiteY12" fmla="*/ 84449 h 661225"/>
              <a:gd name="connsiteX13" fmla="*/ 3080825 w 5247249"/>
              <a:gd name="connsiteY13" fmla="*/ 42246 h 661225"/>
              <a:gd name="connsiteX14" fmla="*/ 3221501 w 5247249"/>
              <a:gd name="connsiteY14" fmla="*/ 14111 h 661225"/>
              <a:gd name="connsiteX15" fmla="*/ 3348111 w 5247249"/>
              <a:gd name="connsiteY15" fmla="*/ 43 h 661225"/>
              <a:gd name="connsiteX16" fmla="*/ 4909625 w 5247249"/>
              <a:gd name="connsiteY16" fmla="*/ 42246 h 661225"/>
              <a:gd name="connsiteX17" fmla="*/ 5106572 w 5247249"/>
              <a:gd name="connsiteY17" fmla="*/ 239194 h 661225"/>
              <a:gd name="connsiteX18" fmla="*/ 5190978 w 5247249"/>
              <a:gd name="connsiteY18" fmla="*/ 323600 h 661225"/>
              <a:gd name="connsiteX19" fmla="*/ 5219114 w 5247249"/>
              <a:gd name="connsiteY19" fmla="*/ 351736 h 661225"/>
              <a:gd name="connsiteX20" fmla="*/ 5247249 w 5247249"/>
              <a:gd name="connsiteY20" fmla="*/ 393939 h 661225"/>
              <a:gd name="connsiteX21" fmla="*/ 5233181 w 5247249"/>
              <a:gd name="connsiteY21" fmla="*/ 478345 h 661225"/>
              <a:gd name="connsiteX22" fmla="*/ 5176911 w 5247249"/>
              <a:gd name="connsiteY22" fmla="*/ 534616 h 661225"/>
              <a:gd name="connsiteX23" fmla="*/ 5050301 w 5247249"/>
              <a:gd name="connsiteY23" fmla="*/ 604954 h 661225"/>
              <a:gd name="connsiteX24" fmla="*/ 4994031 w 5247249"/>
              <a:gd name="connsiteY24" fmla="*/ 619022 h 661225"/>
              <a:gd name="connsiteX25" fmla="*/ 4923692 w 5247249"/>
              <a:gd name="connsiteY25" fmla="*/ 647157 h 661225"/>
              <a:gd name="connsiteX26" fmla="*/ 4881489 w 5247249"/>
              <a:gd name="connsiteY26" fmla="*/ 661225 h 661225"/>
              <a:gd name="connsiteX27" fmla="*/ 4557932 w 5247249"/>
              <a:gd name="connsiteY27" fmla="*/ 647157 h 661225"/>
              <a:gd name="connsiteX28" fmla="*/ 4389120 w 5247249"/>
              <a:gd name="connsiteY28" fmla="*/ 619022 h 661225"/>
              <a:gd name="connsiteX29" fmla="*/ 4178105 w 5247249"/>
              <a:gd name="connsiteY29" fmla="*/ 604954 h 661225"/>
              <a:gd name="connsiteX30" fmla="*/ 2883877 w 5247249"/>
              <a:gd name="connsiteY30" fmla="*/ 562751 h 661225"/>
              <a:gd name="connsiteX31" fmla="*/ 2686929 w 5247249"/>
              <a:gd name="connsiteY31" fmla="*/ 548683 h 661225"/>
              <a:gd name="connsiteX32" fmla="*/ 2504049 w 5247249"/>
              <a:gd name="connsiteY32" fmla="*/ 520548 h 661225"/>
              <a:gd name="connsiteX33" fmla="*/ 2278966 w 5247249"/>
              <a:gd name="connsiteY33" fmla="*/ 492412 h 661225"/>
              <a:gd name="connsiteX34" fmla="*/ 1941341 w 5247249"/>
              <a:gd name="connsiteY34" fmla="*/ 506480 h 661225"/>
              <a:gd name="connsiteX35" fmla="*/ 1688123 w 5247249"/>
              <a:gd name="connsiteY35" fmla="*/ 576819 h 661225"/>
              <a:gd name="connsiteX36" fmla="*/ 1463040 w 5247249"/>
              <a:gd name="connsiteY36" fmla="*/ 604954 h 661225"/>
              <a:gd name="connsiteX37" fmla="*/ 829994 w 5247249"/>
              <a:gd name="connsiteY37" fmla="*/ 590886 h 661225"/>
              <a:gd name="connsiteX38" fmla="*/ 534572 w 5247249"/>
              <a:gd name="connsiteY38" fmla="*/ 548683 h 661225"/>
              <a:gd name="connsiteX39" fmla="*/ 98474 w 5247249"/>
              <a:gd name="connsiteY39" fmla="*/ 506480 h 661225"/>
              <a:gd name="connsiteX40" fmla="*/ 42203 w 5247249"/>
              <a:gd name="connsiteY40" fmla="*/ 478345 h 661225"/>
              <a:gd name="connsiteX41" fmla="*/ 0 w 5247249"/>
              <a:gd name="connsiteY41" fmla="*/ 379871 h 661225"/>
              <a:gd name="connsiteX42" fmla="*/ 42203 w 5247249"/>
              <a:gd name="connsiteY42" fmla="*/ 309532 h 661225"/>
              <a:gd name="connsiteX43" fmla="*/ 42203 w 5247249"/>
              <a:gd name="connsiteY43" fmla="*/ 309532 h 661225"/>
              <a:gd name="connsiteX44" fmla="*/ 56271 w 5247249"/>
              <a:gd name="connsiteY44" fmla="*/ 309532 h 66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5247249" h="661225">
                <a:moveTo>
                  <a:pt x="0" y="351736"/>
                </a:moveTo>
                <a:lnTo>
                  <a:pt x="0" y="351736"/>
                </a:lnTo>
                <a:cubicBezTo>
                  <a:pt x="75028" y="314222"/>
                  <a:pt x="144737" y="263298"/>
                  <a:pt x="225083" y="239194"/>
                </a:cubicBezTo>
                <a:cubicBezTo>
                  <a:pt x="288124" y="220282"/>
                  <a:pt x="356214" y="225126"/>
                  <a:pt x="422031" y="225126"/>
                </a:cubicBezTo>
                <a:cubicBezTo>
                  <a:pt x="689358" y="225126"/>
                  <a:pt x="956603" y="234505"/>
                  <a:pt x="1223889" y="239194"/>
                </a:cubicBezTo>
                <a:cubicBezTo>
                  <a:pt x="1256714" y="262640"/>
                  <a:pt x="1285063" y="294173"/>
                  <a:pt x="1322363" y="309532"/>
                </a:cubicBezTo>
                <a:cubicBezTo>
                  <a:pt x="1359167" y="324687"/>
                  <a:pt x="1510267" y="344415"/>
                  <a:pt x="1561514" y="351736"/>
                </a:cubicBezTo>
                <a:cubicBezTo>
                  <a:pt x="1700709" y="333176"/>
                  <a:pt x="1763710" y="332807"/>
                  <a:pt x="1885071" y="295465"/>
                </a:cubicBezTo>
                <a:cubicBezTo>
                  <a:pt x="1965968" y="270573"/>
                  <a:pt x="1956051" y="260027"/>
                  <a:pt x="2039815" y="225126"/>
                </a:cubicBezTo>
                <a:cubicBezTo>
                  <a:pt x="2067191" y="213719"/>
                  <a:pt x="2095565" y="204632"/>
                  <a:pt x="2124221" y="196991"/>
                </a:cubicBezTo>
                <a:cubicBezTo>
                  <a:pt x="2431367" y="115087"/>
                  <a:pt x="2107446" y="207356"/>
                  <a:pt x="2335237" y="154788"/>
                </a:cubicBezTo>
                <a:cubicBezTo>
                  <a:pt x="2434031" y="131989"/>
                  <a:pt x="2442343" y="116854"/>
                  <a:pt x="2546252" y="98517"/>
                </a:cubicBezTo>
                <a:cubicBezTo>
                  <a:pt x="2588069" y="91138"/>
                  <a:pt x="2630868" y="90748"/>
                  <a:pt x="2672861" y="84449"/>
                </a:cubicBezTo>
                <a:cubicBezTo>
                  <a:pt x="2990928" y="36739"/>
                  <a:pt x="2646023" y="66402"/>
                  <a:pt x="3080825" y="42246"/>
                </a:cubicBezTo>
                <a:cubicBezTo>
                  <a:pt x="3127717" y="32868"/>
                  <a:pt x="3174266" y="21569"/>
                  <a:pt x="3221501" y="14111"/>
                </a:cubicBezTo>
                <a:cubicBezTo>
                  <a:pt x="3263444" y="7488"/>
                  <a:pt x="3305654" y="-665"/>
                  <a:pt x="3348111" y="43"/>
                </a:cubicBezTo>
                <a:cubicBezTo>
                  <a:pt x="3868733" y="8720"/>
                  <a:pt x="4389120" y="28178"/>
                  <a:pt x="4909625" y="42246"/>
                </a:cubicBezTo>
                <a:cubicBezTo>
                  <a:pt x="5069916" y="138421"/>
                  <a:pt x="4882689" y="15311"/>
                  <a:pt x="5106572" y="239194"/>
                </a:cubicBezTo>
                <a:lnTo>
                  <a:pt x="5190978" y="323600"/>
                </a:lnTo>
                <a:cubicBezTo>
                  <a:pt x="5200357" y="332979"/>
                  <a:pt x="5211757" y="340700"/>
                  <a:pt x="5219114" y="351736"/>
                </a:cubicBezTo>
                <a:lnTo>
                  <a:pt x="5247249" y="393939"/>
                </a:lnTo>
                <a:cubicBezTo>
                  <a:pt x="5242560" y="422074"/>
                  <a:pt x="5245937" y="452833"/>
                  <a:pt x="5233181" y="478345"/>
                </a:cubicBezTo>
                <a:cubicBezTo>
                  <a:pt x="5221318" y="502071"/>
                  <a:pt x="5197849" y="518330"/>
                  <a:pt x="5176911" y="534616"/>
                </a:cubicBezTo>
                <a:cubicBezTo>
                  <a:pt x="5160237" y="547584"/>
                  <a:pt x="5076077" y="595288"/>
                  <a:pt x="5050301" y="604954"/>
                </a:cubicBezTo>
                <a:cubicBezTo>
                  <a:pt x="5032198" y="611743"/>
                  <a:pt x="5012373" y="612908"/>
                  <a:pt x="4994031" y="619022"/>
                </a:cubicBezTo>
                <a:cubicBezTo>
                  <a:pt x="4970074" y="627008"/>
                  <a:pt x="4947337" y="638290"/>
                  <a:pt x="4923692" y="647157"/>
                </a:cubicBezTo>
                <a:cubicBezTo>
                  <a:pt x="4909807" y="652364"/>
                  <a:pt x="4895557" y="656536"/>
                  <a:pt x="4881489" y="661225"/>
                </a:cubicBezTo>
                <a:cubicBezTo>
                  <a:pt x="4773637" y="656536"/>
                  <a:pt x="4665492" y="656376"/>
                  <a:pt x="4557932" y="647157"/>
                </a:cubicBezTo>
                <a:cubicBezTo>
                  <a:pt x="4501094" y="642285"/>
                  <a:pt x="4446040" y="622817"/>
                  <a:pt x="4389120" y="619022"/>
                </a:cubicBezTo>
                <a:lnTo>
                  <a:pt x="4178105" y="604954"/>
                </a:lnTo>
                <a:cubicBezTo>
                  <a:pt x="3691483" y="523849"/>
                  <a:pt x="4183325" y="601734"/>
                  <a:pt x="2883877" y="562751"/>
                </a:cubicBezTo>
                <a:cubicBezTo>
                  <a:pt x="2818090" y="560777"/>
                  <a:pt x="2752578" y="553372"/>
                  <a:pt x="2686929" y="548683"/>
                </a:cubicBezTo>
                <a:lnTo>
                  <a:pt x="2504049" y="520548"/>
                </a:lnTo>
                <a:cubicBezTo>
                  <a:pt x="2429147" y="510217"/>
                  <a:pt x="2278966" y="492412"/>
                  <a:pt x="2278966" y="492412"/>
                </a:cubicBezTo>
                <a:cubicBezTo>
                  <a:pt x="2166424" y="497101"/>
                  <a:pt x="2053518" y="496282"/>
                  <a:pt x="1941341" y="506480"/>
                </a:cubicBezTo>
                <a:cubicBezTo>
                  <a:pt x="1776870" y="521432"/>
                  <a:pt x="1850020" y="544441"/>
                  <a:pt x="1688123" y="576819"/>
                </a:cubicBezTo>
                <a:cubicBezTo>
                  <a:pt x="1566996" y="601043"/>
                  <a:pt x="1641597" y="588721"/>
                  <a:pt x="1463040" y="604954"/>
                </a:cubicBezTo>
                <a:cubicBezTo>
                  <a:pt x="1252025" y="600265"/>
                  <a:pt x="1040675" y="603655"/>
                  <a:pt x="829994" y="590886"/>
                </a:cubicBezTo>
                <a:cubicBezTo>
                  <a:pt x="730702" y="584868"/>
                  <a:pt x="633437" y="559668"/>
                  <a:pt x="534572" y="548683"/>
                </a:cubicBezTo>
                <a:cubicBezTo>
                  <a:pt x="220588" y="513796"/>
                  <a:pt x="366029" y="527062"/>
                  <a:pt x="98474" y="506480"/>
                </a:cubicBezTo>
                <a:cubicBezTo>
                  <a:pt x="79717" y="497102"/>
                  <a:pt x="57032" y="493174"/>
                  <a:pt x="42203" y="478345"/>
                </a:cubicBezTo>
                <a:cubicBezTo>
                  <a:pt x="24821" y="460963"/>
                  <a:pt x="8407" y="405092"/>
                  <a:pt x="0" y="379871"/>
                </a:cubicBezTo>
                <a:lnTo>
                  <a:pt x="42203" y="309532"/>
                </a:lnTo>
                <a:lnTo>
                  <a:pt x="42203" y="309532"/>
                </a:lnTo>
                <a:lnTo>
                  <a:pt x="56271" y="309532"/>
                </a:lnTo>
              </a:path>
            </a:pathLst>
          </a:cu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">
            <a:extLst>
              <a:ext uri="{FF2B5EF4-FFF2-40B4-BE49-F238E27FC236}">
                <a16:creationId xmlns="" xmlns:a16="http://schemas.microsoft.com/office/drawing/2014/main" id="{2A6F62B8-6EBA-4AC8-B29F-EC133926C035}"/>
              </a:ext>
            </a:extLst>
          </p:cNvPr>
          <p:cNvSpPr/>
          <p:nvPr/>
        </p:nvSpPr>
        <p:spPr>
          <a:xfrm>
            <a:off x="8556134" y="6514155"/>
            <a:ext cx="3622011" cy="33403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মহাদেশগুলো ক্লিক করলে অবস্থান দেখাবে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91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="" xmlns:a16="http://schemas.microsoft.com/office/drawing/2014/main" id="{A75902D4-D245-4552-A0BA-E874143E3D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8365795"/>
              </p:ext>
            </p:extLst>
          </p:nvPr>
        </p:nvGraphicFramePr>
        <p:xfrm>
          <a:off x="253218" y="1252024"/>
          <a:ext cx="11690253" cy="560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1BB06541-94F2-4918-AB2E-DE43839F06A5}"/>
              </a:ext>
            </a:extLst>
          </p:cNvPr>
          <p:cNvSpPr/>
          <p:nvPr/>
        </p:nvSpPr>
        <p:spPr>
          <a:xfrm>
            <a:off x="1758463" y="239152"/>
            <a:ext cx="9228407" cy="886819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/>
              <a:t>পৃথিবীর স্থলভাগকে ৭টি মহাদেশে ভাগ করা হয়েছে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52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3CFA602-C401-43C8-90FD-F1F9845F0B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">
                                            <p:graphicEl>
                                              <a:dgm id="{43CFA602-C401-43C8-90FD-F1F9845F0B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09F013A-384B-4564-8C75-BF98029C9A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909F013A-384B-4564-8C75-BF98029C9A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74EF38-147E-4532-9AD5-BAF1060B5A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0974EF38-147E-4532-9AD5-BAF1060B5A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DBA020-3B27-487C-BD9A-553714D520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E0DBA020-3B27-487C-BD9A-553714D520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4EE5F5A-5643-4F13-8530-E362310372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44EE5F5A-5643-4F13-8530-E362310372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364410-F180-44E9-B134-F454E63A0D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31364410-F180-44E9-B134-F454E63A0D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0074486-A1F2-4612-A650-94098945DB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">
                                            <p:graphicEl>
                                              <a:dgm id="{C0074486-A1F2-4612-A650-94098945DB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4ABEB7B-DA6A-4261-97CE-FCF0A0CF80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F4ABEB7B-DA6A-4261-97CE-FCF0A0CF80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B841A36-95B0-48DE-808A-137B099DE5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DB841A36-95B0-48DE-808A-137B099DE5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FB050B-95EA-41CB-B241-69189FB932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C9FB050B-95EA-41CB-B241-69189FB932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5CAD2D9-6FAA-4AC1-9EB1-544F23DF6A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2">
                                            <p:graphicEl>
                                              <a:dgm id="{95CAD2D9-6FAA-4AC1-9EB1-544F23DF6A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CA91319-3D8D-469F-8312-6CA147F37E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ACA91319-3D8D-469F-8312-6CA147F37E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7514FA9-B40D-4AB3-B763-436513C5B1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27514FA9-B40D-4AB3-B763-436513C5B1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51E3666-F9DA-4696-835E-CCC0A720D5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2">
                                            <p:graphicEl>
                                              <a:dgm id="{851E3666-F9DA-4696-835E-CCC0A720D5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EF8E66-A4AC-4D15-B872-7799F2DF05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2">
                                            <p:graphicEl>
                                              <a:dgm id="{F1EF8E66-A4AC-4D15-B872-7799F2DF05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7C0CF59B-1FA6-4E80-9A44-27717F4315B0}"/>
              </a:ext>
            </a:extLst>
          </p:cNvPr>
          <p:cNvSpPr/>
          <p:nvPr/>
        </p:nvSpPr>
        <p:spPr>
          <a:xfrm>
            <a:off x="3839015" y="480543"/>
            <a:ext cx="3904372" cy="965056"/>
          </a:xfrm>
          <a:prstGeom prst="roundRect">
            <a:avLst/>
          </a:prstGeom>
          <a:solidFill>
            <a:schemeClr val="tx2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/>
              <a:t>একক</a:t>
            </a:r>
            <a:r>
              <a:rPr lang="bn-BD" sz="6000" dirty="0" smtClean="0"/>
              <a:t> </a:t>
            </a:r>
            <a:r>
              <a:rPr lang="bn-BD" sz="6000" dirty="0"/>
              <a:t>কাজ</a:t>
            </a:r>
            <a:endParaRPr lang="en-US" sz="6000" dirty="0"/>
          </a:p>
        </p:txBody>
      </p:sp>
      <p:sp>
        <p:nvSpPr>
          <p:cNvPr id="3" name="Rectangle: Rounded Corners 3">
            <a:extLst>
              <a:ext uri="{FF2B5EF4-FFF2-40B4-BE49-F238E27FC236}">
                <a16:creationId xmlns="" xmlns:a16="http://schemas.microsoft.com/office/drawing/2014/main" id="{9D7D436F-5735-4881-9161-6B8346AE8743}"/>
              </a:ext>
            </a:extLst>
          </p:cNvPr>
          <p:cNvSpPr/>
          <p:nvPr/>
        </p:nvSpPr>
        <p:spPr>
          <a:xfrm>
            <a:off x="1095812" y="4411985"/>
            <a:ext cx="10817891" cy="1790032"/>
          </a:xfrm>
          <a:prstGeom prst="roundRect">
            <a:avLst/>
          </a:prstGeom>
          <a:noFill/>
          <a:ln w="571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মহাদেশগুলোর নাম ক্রম অনুসারে সাজিয়ে লিখ।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67640" y="1604625"/>
            <a:ext cx="2647122" cy="24606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262911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5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2171B856-BD95-4343-B93B-41CAD6BE558C}"/>
              </a:ext>
            </a:extLst>
          </p:cNvPr>
          <p:cNvSpPr/>
          <p:nvPr/>
        </p:nvSpPr>
        <p:spPr>
          <a:xfrm>
            <a:off x="182879" y="268020"/>
            <a:ext cx="6921305" cy="943665"/>
          </a:xfrm>
          <a:prstGeom prst="round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 algn="ctr">
              <a:buFont typeface="Wingdings" panose="05000000000000000000" pitchFamily="2" charset="2"/>
              <a:buChar char="Ø"/>
            </a:pPr>
            <a:r>
              <a:rPr lang="bn-BD" sz="3600" b="1" dirty="0">
                <a:solidFill>
                  <a:srgbClr val="0070C0"/>
                </a:solidFill>
              </a:rPr>
              <a:t>পৃথিবীর সবচেয়ে </a:t>
            </a:r>
            <a:r>
              <a:rPr lang="bn-BD" sz="5400" b="1" dirty="0">
                <a:solidFill>
                  <a:srgbClr val="0070C0"/>
                </a:solidFill>
              </a:rPr>
              <a:t>বড়</a:t>
            </a:r>
            <a:r>
              <a:rPr lang="bn-BD" sz="3600" b="1" dirty="0">
                <a:solidFill>
                  <a:srgbClr val="0070C0"/>
                </a:solidFill>
              </a:rPr>
              <a:t> মহাদেশঃ </a:t>
            </a:r>
            <a:r>
              <a:rPr lang="bn-BD" sz="5400" b="1" dirty="0">
                <a:solidFill>
                  <a:srgbClr val="0070C0"/>
                </a:solidFill>
              </a:rPr>
              <a:t>এশিয়া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51E881DE-1A8B-4009-8857-DF38CD84130C}"/>
              </a:ext>
            </a:extLst>
          </p:cNvPr>
          <p:cNvSpPr/>
          <p:nvPr/>
        </p:nvSpPr>
        <p:spPr>
          <a:xfrm>
            <a:off x="4131212" y="5736893"/>
            <a:ext cx="8060788" cy="943665"/>
          </a:xfrm>
          <a:prstGeom prst="round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lvl="0" indent="-685800" algn="ctr">
              <a:buFont typeface="Wingdings" panose="05000000000000000000" pitchFamily="2" charset="2"/>
              <a:buChar char="Ø"/>
            </a:pPr>
            <a:r>
              <a:rPr lang="bn-BD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পৃথিবীর সবচেয়ে </a:t>
            </a:r>
            <a:r>
              <a:rPr lang="bn-BD" sz="5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ছোট</a:t>
            </a:r>
            <a:r>
              <a:rPr lang="bn-BD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মহাদেশঃ </a:t>
            </a:r>
            <a:r>
              <a:rPr lang="bn-BD" sz="5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অস্ট্রেলিয়া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EBDAEB91-DC49-4814-910F-8D64BAF50759}"/>
              </a:ext>
            </a:extLst>
          </p:cNvPr>
          <p:cNvGrpSpPr/>
          <p:nvPr/>
        </p:nvGrpSpPr>
        <p:grpSpPr>
          <a:xfrm>
            <a:off x="6490773" y="2535699"/>
            <a:ext cx="4833719" cy="3074582"/>
            <a:chOff x="7615311" y="2446178"/>
            <a:chExt cx="3666980" cy="3220278"/>
          </a:xfrm>
        </p:grpSpPr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5F80CFBA-A41B-4180-91AC-8516504AB9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5311" y="2446178"/>
              <a:ext cx="3666980" cy="322027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8CD9A132-B89B-4AA9-B665-F9159FE303C3}"/>
                </a:ext>
              </a:extLst>
            </p:cNvPr>
            <p:cNvSpPr/>
            <p:nvPr/>
          </p:nvSpPr>
          <p:spPr>
            <a:xfrm>
              <a:off x="9622302" y="4135902"/>
              <a:ext cx="1659989" cy="1530554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1959DA11-A63D-472F-9BC3-2CF2117F5647}"/>
              </a:ext>
            </a:extLst>
          </p:cNvPr>
          <p:cNvGrpSpPr/>
          <p:nvPr/>
        </p:nvGrpSpPr>
        <p:grpSpPr>
          <a:xfrm>
            <a:off x="909712" y="1239821"/>
            <a:ext cx="4833719" cy="3220278"/>
            <a:chOff x="818707" y="1211685"/>
            <a:chExt cx="4833719" cy="3220278"/>
          </a:xfrm>
        </p:grpSpPr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58CFA49C-C30D-456F-89A3-F1251051D2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707" y="1211685"/>
              <a:ext cx="4833719" cy="322027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3" name="Oval 12">
              <a:extLst>
                <a:ext uri="{FF2B5EF4-FFF2-40B4-BE49-F238E27FC236}">
                  <a16:creationId xmlns="" xmlns:a16="http://schemas.microsoft.com/office/drawing/2014/main" id="{76460553-8592-4423-B9D5-2ADB1309AEFF}"/>
                </a:ext>
              </a:extLst>
            </p:cNvPr>
            <p:cNvSpPr/>
            <p:nvPr/>
          </p:nvSpPr>
          <p:spPr>
            <a:xfrm>
              <a:off x="3235567" y="1373563"/>
              <a:ext cx="2232949" cy="2053883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098B5BF3-BFB8-49C2-89FE-B55EB6736DAF}"/>
                </a:ext>
              </a:extLst>
            </p:cNvPr>
            <p:cNvSpPr/>
            <p:nvPr/>
          </p:nvSpPr>
          <p:spPr>
            <a:xfrm>
              <a:off x="3600297" y="2128563"/>
              <a:ext cx="1392702" cy="13207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b="1" dirty="0">
                  <a:solidFill>
                    <a:srgbClr val="002060"/>
                  </a:solidFill>
                </a:rPr>
                <a:t>এশিয়া</a:t>
              </a:r>
            </a:p>
            <a:p>
              <a:pPr algn="ctr"/>
              <a:r>
                <a:rPr lang="bn-BD" sz="3200" b="1" dirty="0">
                  <a:solidFill>
                    <a:srgbClr val="002060"/>
                  </a:solidFill>
                </a:rPr>
                <a:t>মহাদেশ</a:t>
              </a:r>
              <a:endParaRPr lang="en-US" b="1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997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3ED6470-171C-42A5-BA0C-B5DB587B89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21" y="1598443"/>
            <a:ext cx="4910188" cy="35274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20AB18B-264F-494A-8DB8-E2CFB306CD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643" y="1598443"/>
            <a:ext cx="4910188" cy="3488787"/>
          </a:xfrm>
          <a:prstGeom prst="rect">
            <a:avLst/>
          </a:prstGeom>
        </p:spPr>
      </p:pic>
      <p:sp>
        <p:nvSpPr>
          <p:cNvPr id="16" name="Callout: Line 15">
            <a:extLst>
              <a:ext uri="{FF2B5EF4-FFF2-40B4-BE49-F238E27FC236}">
                <a16:creationId xmlns="" xmlns:a16="http://schemas.microsoft.com/office/drawing/2014/main" id="{77CAEB54-2D53-48BB-B027-55F788DBDC65}"/>
              </a:ext>
            </a:extLst>
          </p:cNvPr>
          <p:cNvSpPr/>
          <p:nvPr/>
        </p:nvSpPr>
        <p:spPr>
          <a:xfrm>
            <a:off x="4164038" y="744720"/>
            <a:ext cx="1753771" cy="728005"/>
          </a:xfrm>
          <a:prstGeom prst="borderCallout1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rgbClr val="002060"/>
                </a:solidFill>
              </a:rPr>
              <a:t>পান্ডা</a:t>
            </a:r>
            <a:endParaRPr lang="en-US" sz="5400" dirty="0">
              <a:solidFill>
                <a:srgbClr val="002060"/>
              </a:solidFill>
            </a:endParaRPr>
          </a:p>
        </p:txBody>
      </p:sp>
      <p:sp>
        <p:nvSpPr>
          <p:cNvPr id="18" name="Callout: Line 17">
            <a:extLst>
              <a:ext uri="{FF2B5EF4-FFF2-40B4-BE49-F238E27FC236}">
                <a16:creationId xmlns="" xmlns:a16="http://schemas.microsoft.com/office/drawing/2014/main" id="{98FFFEDA-8492-439E-A17F-194B14EBE478}"/>
              </a:ext>
            </a:extLst>
          </p:cNvPr>
          <p:cNvSpPr/>
          <p:nvPr/>
        </p:nvSpPr>
        <p:spPr>
          <a:xfrm>
            <a:off x="9937630" y="744720"/>
            <a:ext cx="1964201" cy="728005"/>
          </a:xfrm>
          <a:prstGeom prst="borderCallout1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rgbClr val="002060"/>
                </a:solidFill>
              </a:rPr>
              <a:t>ক্যাঙ্গারু</a:t>
            </a:r>
            <a:endParaRPr lang="en-US" sz="8000" dirty="0">
              <a:solidFill>
                <a:srgbClr val="002060"/>
              </a:solidFill>
            </a:endParaRPr>
          </a:p>
        </p:txBody>
      </p:sp>
      <p:sp>
        <p:nvSpPr>
          <p:cNvPr id="21" name="Arrow: Curved Right 20">
            <a:extLst>
              <a:ext uri="{FF2B5EF4-FFF2-40B4-BE49-F238E27FC236}">
                <a16:creationId xmlns="" xmlns:a16="http://schemas.microsoft.com/office/drawing/2014/main" id="{E3D6D869-21C7-4582-9761-B6104443A2CC}"/>
              </a:ext>
            </a:extLst>
          </p:cNvPr>
          <p:cNvSpPr/>
          <p:nvPr/>
        </p:nvSpPr>
        <p:spPr>
          <a:xfrm>
            <a:off x="233898" y="4523644"/>
            <a:ext cx="773723" cy="1455116"/>
          </a:xfrm>
          <a:prstGeom prst="curvedRightArrow">
            <a:avLst/>
          </a:prstGeom>
          <a:solidFill>
            <a:schemeClr val="accent6">
              <a:lumMod val="5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="" xmlns:a16="http://schemas.microsoft.com/office/drawing/2014/main" id="{AA6C9FBB-20C5-4E51-B0EB-D3A4900AEEB3}"/>
              </a:ext>
            </a:extLst>
          </p:cNvPr>
          <p:cNvSpPr/>
          <p:nvPr/>
        </p:nvSpPr>
        <p:spPr>
          <a:xfrm>
            <a:off x="1565922" y="5507492"/>
            <a:ext cx="3793586" cy="942536"/>
          </a:xfrm>
          <a:prstGeom prst="roundRect">
            <a:avLst/>
          </a:prstGeom>
          <a:solidFill>
            <a:schemeClr val="tx2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/>
              <a:t>এশিয়া মহাদেশের প্রাণী</a:t>
            </a:r>
            <a:endParaRPr lang="en-US" sz="3200" b="1" dirty="0"/>
          </a:p>
        </p:txBody>
      </p:sp>
      <p:sp>
        <p:nvSpPr>
          <p:cNvPr id="23" name="Arrow: Curved Right 22">
            <a:extLst>
              <a:ext uri="{FF2B5EF4-FFF2-40B4-BE49-F238E27FC236}">
                <a16:creationId xmlns="" xmlns:a16="http://schemas.microsoft.com/office/drawing/2014/main" id="{E28748B7-CC7F-454E-A453-CB52A131EDF9}"/>
              </a:ext>
            </a:extLst>
          </p:cNvPr>
          <p:cNvSpPr/>
          <p:nvPr/>
        </p:nvSpPr>
        <p:spPr>
          <a:xfrm>
            <a:off x="6217920" y="4600135"/>
            <a:ext cx="773723" cy="1378625"/>
          </a:xfrm>
          <a:prstGeom prst="curvedRight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="" xmlns:a16="http://schemas.microsoft.com/office/drawing/2014/main" id="{448E41BD-BE10-4A70-93C2-D0FB4955F374}"/>
              </a:ext>
            </a:extLst>
          </p:cNvPr>
          <p:cNvSpPr/>
          <p:nvPr/>
        </p:nvSpPr>
        <p:spPr>
          <a:xfrm>
            <a:off x="7386406" y="5507492"/>
            <a:ext cx="4120662" cy="942536"/>
          </a:xfrm>
          <a:prstGeom prst="roundRect">
            <a:avLst/>
          </a:prstGeom>
          <a:solidFill>
            <a:srgbClr val="FFFF00"/>
          </a:solidFill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rgbClr val="0070C0"/>
                </a:solidFill>
              </a:rPr>
              <a:t>অস্ট্রেলিয়া মহাদেশের প্রাণী</a:t>
            </a:r>
            <a:endParaRPr lang="en-US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08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25646AE-D34B-4F81-B961-DF46152819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460" y="1421796"/>
            <a:ext cx="4854157" cy="39687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5A37460-3872-4BFC-9035-D6A61E76C7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280" y="1387653"/>
            <a:ext cx="5028589" cy="4002873"/>
          </a:xfrm>
          <a:prstGeom prst="rect">
            <a:avLst/>
          </a:prstGeom>
        </p:spPr>
      </p:pic>
      <p:sp>
        <p:nvSpPr>
          <p:cNvPr id="6" name="Callout: Line 5">
            <a:extLst>
              <a:ext uri="{FF2B5EF4-FFF2-40B4-BE49-F238E27FC236}">
                <a16:creationId xmlns="" xmlns:a16="http://schemas.microsoft.com/office/drawing/2014/main" id="{046D36ED-12FB-457A-A658-E3758E6BDB13}"/>
              </a:ext>
            </a:extLst>
          </p:cNvPr>
          <p:cNvSpPr/>
          <p:nvPr/>
        </p:nvSpPr>
        <p:spPr>
          <a:xfrm>
            <a:off x="4196860" y="587970"/>
            <a:ext cx="1542757" cy="728005"/>
          </a:xfrm>
          <a:prstGeom prst="borderCallout1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rgbClr val="0070C0"/>
                </a:solidFill>
              </a:rPr>
              <a:t>জিরাফ</a:t>
            </a:r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7" name="Callout: Line 6">
            <a:extLst>
              <a:ext uri="{FF2B5EF4-FFF2-40B4-BE49-F238E27FC236}">
                <a16:creationId xmlns="" xmlns:a16="http://schemas.microsoft.com/office/drawing/2014/main" id="{1BCB9D83-5372-4031-AB70-997169A9B9CC}"/>
              </a:ext>
            </a:extLst>
          </p:cNvPr>
          <p:cNvSpPr/>
          <p:nvPr/>
        </p:nvSpPr>
        <p:spPr>
          <a:xfrm>
            <a:off x="9822893" y="563295"/>
            <a:ext cx="1887976" cy="728005"/>
          </a:xfrm>
          <a:prstGeom prst="borderCallout1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rgbClr val="0070C0"/>
                </a:solidFill>
              </a:rPr>
              <a:t>পেঙ্গুইন</a:t>
            </a:r>
            <a:endParaRPr lang="en-US" sz="4800" dirty="0">
              <a:solidFill>
                <a:srgbClr val="0070C0"/>
              </a:solidFill>
            </a:endParaRPr>
          </a:p>
        </p:txBody>
      </p:sp>
      <p:sp>
        <p:nvSpPr>
          <p:cNvPr id="9" name="Arrow: Curved Right 8">
            <a:extLst>
              <a:ext uri="{FF2B5EF4-FFF2-40B4-BE49-F238E27FC236}">
                <a16:creationId xmlns="" xmlns:a16="http://schemas.microsoft.com/office/drawing/2014/main" id="{41C87F39-5542-4ADA-8619-BA7F1851BC9A}"/>
              </a:ext>
            </a:extLst>
          </p:cNvPr>
          <p:cNvSpPr/>
          <p:nvPr/>
        </p:nvSpPr>
        <p:spPr>
          <a:xfrm>
            <a:off x="94269" y="4805820"/>
            <a:ext cx="773723" cy="1455116"/>
          </a:xfrm>
          <a:prstGeom prst="curv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Arrow: Curved Right 9">
            <a:extLst>
              <a:ext uri="{FF2B5EF4-FFF2-40B4-BE49-F238E27FC236}">
                <a16:creationId xmlns="" xmlns:a16="http://schemas.microsoft.com/office/drawing/2014/main" id="{AE7E282B-8741-4C27-8C9C-EC0C1B6A429A}"/>
              </a:ext>
            </a:extLst>
          </p:cNvPr>
          <p:cNvSpPr/>
          <p:nvPr/>
        </p:nvSpPr>
        <p:spPr>
          <a:xfrm>
            <a:off x="5908557" y="4805820"/>
            <a:ext cx="773723" cy="1455116"/>
          </a:xfrm>
          <a:prstGeom prst="curvedRightArrow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1956DA05-5FC4-420C-BBF2-B16EA60141C0}"/>
              </a:ext>
            </a:extLst>
          </p:cNvPr>
          <p:cNvSpPr/>
          <p:nvPr/>
        </p:nvSpPr>
        <p:spPr>
          <a:xfrm>
            <a:off x="7191982" y="5693023"/>
            <a:ext cx="4009183" cy="812701"/>
          </a:xfrm>
          <a:prstGeom prst="roundRect">
            <a:avLst/>
          </a:prstGeom>
          <a:solidFill>
            <a:srgbClr val="00B0F0"/>
          </a:solidFill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এন্টার্কটিকা মহাদেশের প্রাণী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6708628C-6713-4B86-9466-997DA9D4EF56}"/>
              </a:ext>
            </a:extLst>
          </p:cNvPr>
          <p:cNvSpPr/>
          <p:nvPr/>
        </p:nvSpPr>
        <p:spPr>
          <a:xfrm>
            <a:off x="1276629" y="5693024"/>
            <a:ext cx="4009183" cy="812701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আফ্রিকা মহাদেশের প্রাণী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34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7C0CF59B-1FA6-4E80-9A44-27717F4315B0}"/>
              </a:ext>
            </a:extLst>
          </p:cNvPr>
          <p:cNvSpPr/>
          <p:nvPr/>
        </p:nvSpPr>
        <p:spPr>
          <a:xfrm>
            <a:off x="3590435" y="257695"/>
            <a:ext cx="3904372" cy="965056"/>
          </a:xfrm>
          <a:prstGeom prst="roundRect">
            <a:avLst/>
          </a:prstGeom>
          <a:solidFill>
            <a:schemeClr val="tx2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/>
              <a:t>দলীয় কাজ</a:t>
            </a:r>
            <a:endParaRPr lang="en-US" sz="60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9D7D436F-5735-4881-9161-6B8346AE8743}"/>
              </a:ext>
            </a:extLst>
          </p:cNvPr>
          <p:cNvSpPr/>
          <p:nvPr/>
        </p:nvSpPr>
        <p:spPr>
          <a:xfrm>
            <a:off x="304800" y="4876471"/>
            <a:ext cx="11544959" cy="1790032"/>
          </a:xfrm>
          <a:prstGeom prst="roundRect">
            <a:avLst/>
          </a:prstGeom>
          <a:noFill/>
          <a:ln w="571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পৃথিবীর অন্য কোন কোন দেশ ও প্রাণী সম্পর্কে জান তা দলে </a:t>
            </a:r>
          </a:p>
          <a:p>
            <a:pPr algn="ctr"/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আলোচনা করে খাতায় লিখ।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27" y="1828800"/>
            <a:ext cx="3520780" cy="264058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41992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5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017A2D04-C009-4CBE-9836-30D631ECBAA5}"/>
              </a:ext>
            </a:extLst>
          </p:cNvPr>
          <p:cNvSpPr/>
          <p:nvPr/>
        </p:nvSpPr>
        <p:spPr>
          <a:xfrm>
            <a:off x="2747823" y="225287"/>
            <a:ext cx="6078125" cy="947223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/>
              <a:t>পাঠ্য বইয়ের </a:t>
            </a:r>
            <a:r>
              <a:rPr lang="en-US" sz="4400" b="1" dirty="0" smtClean="0"/>
              <a:t>৪৪ </a:t>
            </a:r>
            <a:r>
              <a:rPr lang="bn-BD" sz="4400" b="1" dirty="0" smtClean="0"/>
              <a:t>পৃষ্ঠা </a:t>
            </a:r>
            <a:r>
              <a:rPr lang="en-US" sz="4400" b="1" dirty="0" smtClean="0"/>
              <a:t>খুলে দেখ</a:t>
            </a:r>
            <a:endParaRPr lang="bn-BD" sz="4400" b="1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352" y="1503292"/>
            <a:ext cx="5296247" cy="513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97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2142" y="284668"/>
            <a:ext cx="3962400" cy="523220"/>
          </a:xfrm>
          <a:prstGeom prst="rect">
            <a:avLst/>
          </a:prstGeom>
          <a:noFill/>
          <a:ln>
            <a:solidFill>
              <a:srgbClr val="C0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সঠিক উত্তরটি বোর্ডে এসে লেখঃ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16676" y="2139474"/>
            <a:ext cx="7856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(১)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পৃথিবীর কত ভাগ পানি?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12132" y="2833148"/>
            <a:ext cx="2921887" cy="52322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চারভাগের দুই ভাগ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91218" y="2833148"/>
            <a:ext cx="2870903" cy="52322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চারভাগের একভাগ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12132" y="3518948"/>
            <a:ext cx="2921887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চারভাগের এক ভাগ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91219" y="3518948"/>
            <a:ext cx="2870902" cy="52322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তিন ভাগের দুই ভাগ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82129" y="6323527"/>
            <a:ext cx="2743200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bn-BD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উত্তরের </a:t>
            </a:r>
            <a:r>
              <a:rPr lang="bn-BD" sz="2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অপশনগুলোতে ক্লিক </a:t>
            </a:r>
            <a:endParaRPr lang="en-US" sz="2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51911" y="4395989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(২)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আমরা কোন মহাদেশে বাস করি?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93126" y="1012020"/>
            <a:ext cx="2368029" cy="107569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112132" y="4939569"/>
            <a:ext cx="3219723" cy="52322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ইউরোপ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78701" y="4939569"/>
            <a:ext cx="2895594" cy="52322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খ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আফ্রিকা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12132" y="5625369"/>
            <a:ext cx="3009369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গ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এশিয়া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78701" y="5625369"/>
            <a:ext cx="2895594" cy="52322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ঘ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অষ্ট্রেলিয়া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142155" y="1003478"/>
            <a:ext cx="2362200" cy="110999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599355" y="1256386"/>
            <a:ext cx="1447800" cy="5593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ভুল উত্তর</a:t>
            </a:r>
            <a:r>
              <a:rPr lang="bn-BD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67219" y="1240231"/>
            <a:ext cx="1600200" cy="5593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সঠিক উত্তর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970455" y="1133808"/>
            <a:ext cx="1600200" cy="5593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সঠিক উত্তর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561255" y="1129347"/>
            <a:ext cx="1447800" cy="5593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ভুল উত্তর</a:t>
            </a:r>
            <a:r>
              <a:rPr lang="bn-BD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599355" y="1224201"/>
            <a:ext cx="1447800" cy="5593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ভুল উত্তর</a:t>
            </a:r>
            <a:r>
              <a:rPr lang="bn-BD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599355" y="1284649"/>
            <a:ext cx="1447800" cy="5593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ভুল উত্তর</a:t>
            </a:r>
            <a:r>
              <a:rPr lang="bn-BD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808905" y="1289739"/>
            <a:ext cx="1447800" cy="5593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ভুল উত্তর</a:t>
            </a:r>
            <a:r>
              <a:rPr lang="bn-BD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666030" y="1263733"/>
            <a:ext cx="1447800" cy="55144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ভুল উত্তর</a:t>
            </a:r>
            <a:r>
              <a:rPr lang="bn-BD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Flowchart: Terminator 23"/>
          <p:cNvSpPr/>
          <p:nvPr/>
        </p:nvSpPr>
        <p:spPr>
          <a:xfrm>
            <a:off x="676579" y="284668"/>
            <a:ext cx="1963590" cy="695792"/>
          </a:xfrm>
          <a:prstGeom prst="flowChartTerminator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84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i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i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21351" y="2985807"/>
            <a:ext cx="4790940" cy="2677656"/>
          </a:xfrm>
          <a:prstGeom prst="rect">
            <a:avLst/>
          </a:prstGeom>
          <a:solidFill>
            <a:schemeClr val="accent4">
              <a:lumMod val="20000"/>
              <a:lumOff val="80000"/>
              <a:alpha val="25000"/>
            </a:schemeClr>
          </a:solidFill>
          <a:ln w="57150">
            <a:solidFill>
              <a:srgbClr val="FFC00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মো: সাইফুল ইসলাম</a:t>
            </a: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শিক্ষক</a:t>
            </a:r>
            <a:b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বাতাখালী </a:t>
            </a: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সরকারি প্রাথমিক বিদ্যালয়,</a:t>
            </a:r>
            <a:b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লাকসাম, </a:t>
            </a: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কুমিল্লা।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মোবাইল: ০১৭১৫</a:t>
            </a: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৭৩৬৩১৯</a:t>
            </a:r>
            <a:b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saifkhaonbd@gmail.com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125" y="2848233"/>
            <a:ext cx="2189623" cy="28152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Down Arrow Callout 6"/>
          <p:cNvSpPr/>
          <p:nvPr/>
        </p:nvSpPr>
        <p:spPr>
          <a:xfrm>
            <a:off x="3874123" y="253356"/>
            <a:ext cx="3338168" cy="1294017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শিক্ষকপরিচিতি</a:t>
            </a:r>
          </a:p>
        </p:txBody>
      </p:sp>
    </p:spTree>
    <p:extLst>
      <p:ext uri="{BB962C8B-B14F-4D97-AF65-F5344CB8AC3E}">
        <p14:creationId xmlns:p14="http://schemas.microsoft.com/office/powerpoint/2010/main" val="3959749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CEA14F9-420C-4AA9-9471-D062961454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977" y="0"/>
            <a:ext cx="8454043" cy="74906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9961" y="2041916"/>
            <a:ext cx="1104207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সকলকে ধন্যবাদ</a:t>
            </a:r>
            <a:r>
              <a:rPr lang="bn-BD" sz="13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3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67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28550" y="2127056"/>
            <a:ext cx="6119102" cy="3785652"/>
          </a:xfrm>
          <a:prstGeom prst="rect">
            <a:avLst/>
          </a:prstGeom>
          <a:solidFill>
            <a:schemeClr val="accent4">
              <a:lumMod val="20000"/>
              <a:lumOff val="80000"/>
              <a:alpha val="25000"/>
            </a:schemeClr>
          </a:solidFill>
          <a:ln w="57150">
            <a:solidFill>
              <a:srgbClr val="FFC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234950"/>
            <a:r>
              <a:rPr lang="en-AU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 : </a:t>
            </a:r>
            <a:r>
              <a:rPr lang="en-AU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৩য়</a:t>
            </a:r>
          </a:p>
          <a:p>
            <a:pPr marL="234950"/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AU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AU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ও বিশ্বপরিচয়</a:t>
            </a:r>
            <a:endParaRPr lang="en-AU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34950"/>
            <a:r>
              <a:rPr lang="en-AU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অধ্যায়-৮</a:t>
            </a:r>
          </a:p>
          <a:p>
            <a:pPr marL="234950"/>
            <a:r>
              <a:rPr lang="en-AU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পৃষ্ঠা-৪৪</a:t>
            </a:r>
            <a:endParaRPr lang="en-AU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34950"/>
            <a:r>
              <a:rPr lang="en-AU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 : 35 মিনিট</a:t>
            </a:r>
          </a:p>
          <a:p>
            <a:pPr marL="234950"/>
            <a:r>
              <a:rPr lang="en-AU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তারিখ-24/03/2018 </a:t>
            </a:r>
            <a:r>
              <a:rPr lang="en-AU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খ্রি:</a:t>
            </a:r>
          </a:p>
        </p:txBody>
      </p:sp>
      <p:sp>
        <p:nvSpPr>
          <p:cNvPr id="5" name="Down Arrow Callout 4"/>
          <p:cNvSpPr/>
          <p:nvPr/>
        </p:nvSpPr>
        <p:spPr>
          <a:xfrm>
            <a:off x="4064713" y="324513"/>
            <a:ext cx="3876787" cy="1294017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dirty="0">
                <a:latin typeface="NikoshBAN" pitchFamily="2" charset="0"/>
                <a:cs typeface="NikoshBAN" pitchFamily="2" charset="0"/>
              </a:rPr>
              <a:t>পাঠ পরিচিতি</a:t>
            </a:r>
          </a:p>
        </p:txBody>
      </p:sp>
    </p:spTree>
    <p:extLst>
      <p:ext uri="{BB962C8B-B14F-4D97-AF65-F5344CB8AC3E}">
        <p14:creationId xmlns:p14="http://schemas.microsoft.com/office/powerpoint/2010/main" val="22142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7"/>
          <p:cNvSpPr txBox="1"/>
          <p:nvPr/>
        </p:nvSpPr>
        <p:spPr>
          <a:xfrm>
            <a:off x="3102176" y="2992277"/>
            <a:ext cx="5950112" cy="230832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4950"/>
            <a:r>
              <a:rPr lang="en-AU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পৃথিবীর পরে....</a:t>
            </a:r>
          </a:p>
          <a:p>
            <a:pPr marL="234950"/>
            <a:r>
              <a:rPr lang="en-AU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 ফুল ফোটে আর ঝরে</a:t>
            </a:r>
          </a:p>
          <a:p>
            <a:pPr marL="234950"/>
            <a:r>
              <a:rPr lang="en-AU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 কথা কি কোন দিন</a:t>
            </a:r>
          </a:p>
          <a:p>
            <a:pPr marL="234950"/>
            <a:r>
              <a:rPr lang="en-AU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কখনো কারো মনে পড়ে....</a:t>
            </a:r>
            <a:endParaRPr lang="en-AU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1"/>
          <p:cNvSpPr txBox="1"/>
          <p:nvPr/>
        </p:nvSpPr>
        <p:spPr>
          <a:xfrm>
            <a:off x="3934607" y="240397"/>
            <a:ext cx="3951724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4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নিরাপদ</a:t>
            </a:r>
            <a:r>
              <a:rPr lang="en-AU" sz="4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4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AU" sz="4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4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AU" sz="4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sp>
        <p:nvSpPr>
          <p:cNvPr id="4" name="TextBox 21"/>
          <p:cNvSpPr txBox="1"/>
          <p:nvPr/>
        </p:nvSpPr>
        <p:spPr>
          <a:xfrm>
            <a:off x="3102176" y="1616337"/>
            <a:ext cx="5934637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সকলে মিলে একটি গান গাই</a:t>
            </a:r>
            <a:endParaRPr lang="en-AU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562" y="2882513"/>
            <a:ext cx="1905573" cy="25638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067" y="2864508"/>
            <a:ext cx="1905573" cy="256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1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/>
          <p:cNvSpPr txBox="1"/>
          <p:nvPr/>
        </p:nvSpPr>
        <p:spPr>
          <a:xfrm>
            <a:off x="1778700" y="287010"/>
            <a:ext cx="8041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মনোযোগ দিয়ে একটি ভিডিও দেখি</a:t>
            </a:r>
            <a:endParaRPr lang="en-AU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54267" y="5228762"/>
            <a:ext cx="9753099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0">
                  <a:solidFill>
                    <a:schemeClr val="bg2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ভিডিওটি দেখে কী বুঝলে?</a:t>
            </a:r>
          </a:p>
          <a:p>
            <a:pPr algn="ctr"/>
            <a:r>
              <a:rPr lang="en-US" sz="3200" dirty="0">
                <a:ln w="0">
                  <a:solidFill>
                    <a:schemeClr val="bg2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আলোচনার বিষয় কী হতে পারে বলতে পার?</a:t>
            </a:r>
          </a:p>
        </p:txBody>
      </p:sp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3795683"/>
              </p:ext>
            </p:extLst>
          </p:nvPr>
        </p:nvGraphicFramePr>
        <p:xfrm>
          <a:off x="4147930" y="1786213"/>
          <a:ext cx="3014870" cy="25437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7930" y="1786213"/>
                        <a:ext cx="3014870" cy="25437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67095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2145227" y="431440"/>
            <a:ext cx="7277100" cy="1985682"/>
          </a:xfrm>
          <a:prstGeom prst="down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34950" algn="ctr"/>
            <a:r>
              <a:rPr lang="en-US" sz="7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AU" sz="7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72901" y="3417872"/>
            <a:ext cx="4221752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8000" dirty="0"/>
              <a:t>মহাদেশ</a:t>
            </a:r>
            <a:endParaRPr lang="en-US" sz="8000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387B585-C914-4AFE-AE63-6E66A6C827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38" y="2762635"/>
            <a:ext cx="2758246" cy="15591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75F57FF-3CE9-47DB-B608-72D437ED27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514" y="2775409"/>
            <a:ext cx="2954216" cy="166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21215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CDC97463-1D56-42D3-9C9F-B5BDA7B86E71}"/>
              </a:ext>
            </a:extLst>
          </p:cNvPr>
          <p:cNvSpPr/>
          <p:nvPr/>
        </p:nvSpPr>
        <p:spPr>
          <a:xfrm>
            <a:off x="2764505" y="103369"/>
            <a:ext cx="4065564" cy="1561513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dirty="0"/>
              <a:t>শিখনফল</a:t>
            </a:r>
            <a:endParaRPr lang="en-US" sz="7200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9AC3C90D-F725-483D-8914-8918B20E9DD0}"/>
              </a:ext>
            </a:extLst>
          </p:cNvPr>
          <p:cNvSpPr/>
          <p:nvPr/>
        </p:nvSpPr>
        <p:spPr>
          <a:xfrm>
            <a:off x="624787" y="2988774"/>
            <a:ext cx="9673883" cy="1294228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000" dirty="0">
                <a:solidFill>
                  <a:srgbClr val="002060"/>
                </a:solidFill>
              </a:rPr>
              <a:t>১৩</a:t>
            </a:r>
            <a:r>
              <a:rPr lang="en-US" sz="4000" dirty="0">
                <a:solidFill>
                  <a:srgbClr val="002060"/>
                </a:solidFill>
              </a:rPr>
              <a:t>.</a:t>
            </a:r>
            <a:r>
              <a:rPr lang="bn-BD" sz="4000" dirty="0">
                <a:solidFill>
                  <a:srgbClr val="002060"/>
                </a:solidFill>
              </a:rPr>
              <a:t>১</a:t>
            </a:r>
            <a:r>
              <a:rPr lang="en-US" sz="4000" dirty="0">
                <a:solidFill>
                  <a:srgbClr val="002060"/>
                </a:solidFill>
              </a:rPr>
              <a:t>.</a:t>
            </a:r>
            <a:r>
              <a:rPr lang="bn-BD" sz="4000" dirty="0" smtClean="0">
                <a:solidFill>
                  <a:srgbClr val="002060"/>
                </a:solidFill>
              </a:rPr>
              <a:t>১</a:t>
            </a:r>
            <a:r>
              <a:rPr lang="en-US" sz="4000" dirty="0" smtClean="0">
                <a:solidFill>
                  <a:srgbClr val="002060"/>
                </a:solidFill>
              </a:rPr>
              <a:t>-</a:t>
            </a:r>
            <a:r>
              <a:rPr lang="bn-BD" sz="4000" dirty="0" smtClean="0">
                <a:solidFill>
                  <a:srgbClr val="002060"/>
                </a:solidFill>
              </a:rPr>
              <a:t>পৃথিবীর </a:t>
            </a:r>
            <a:r>
              <a:rPr lang="bn-BD" sz="4000" dirty="0">
                <a:solidFill>
                  <a:srgbClr val="002060"/>
                </a:solidFill>
              </a:rPr>
              <a:t>মহাদেশগুলোর নাম বলতে পারবে</a:t>
            </a:r>
            <a:r>
              <a:rPr lang="bn-BD" sz="4000" dirty="0" smtClean="0">
                <a:solidFill>
                  <a:srgbClr val="002060"/>
                </a:solidFill>
              </a:rPr>
              <a:t>।</a:t>
            </a:r>
            <a:endParaRPr lang="en-US" sz="4000" dirty="0" smtClean="0">
              <a:solidFill>
                <a:srgbClr val="002060"/>
              </a:solidFill>
            </a:endParaRPr>
          </a:p>
          <a:p>
            <a:r>
              <a:rPr lang="en-US" sz="4000" dirty="0" smtClean="0">
                <a:solidFill>
                  <a:srgbClr val="002060"/>
                </a:solidFill>
              </a:rPr>
              <a:t>১৩.২.১-বাংলাদেশ কোন মহাদেশে অবস্থিত বলতে পারবে।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DC97463-1D56-42D3-9C9F-B5BDA7B86E71}"/>
              </a:ext>
            </a:extLst>
          </p:cNvPr>
          <p:cNvSpPr/>
          <p:nvPr/>
        </p:nvSpPr>
        <p:spPr>
          <a:xfrm>
            <a:off x="705623" y="2100674"/>
            <a:ext cx="4756105" cy="45230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পাঠ শেষে শিক্ষার্থীরা…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11686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BE9D276E-13F2-4330-88A1-4C8440917AAD}"/>
              </a:ext>
            </a:extLst>
          </p:cNvPr>
          <p:cNvSpPr/>
          <p:nvPr/>
        </p:nvSpPr>
        <p:spPr>
          <a:xfrm>
            <a:off x="3910850" y="687265"/>
            <a:ext cx="4584025" cy="970672"/>
          </a:xfrm>
          <a:prstGeom prst="roundRect">
            <a:avLst/>
          </a:prstGeom>
          <a:solidFill>
            <a:schemeClr val="bg2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rgbClr val="002060"/>
                </a:solidFill>
              </a:rPr>
              <a:t>এটি কীসের ছবি?</a:t>
            </a:r>
            <a:endParaRPr lang="en-US" sz="5400" dirty="0">
              <a:solidFill>
                <a:srgbClr val="002060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69BD18A0-278C-43F8-9454-7A272DF2721D}"/>
              </a:ext>
            </a:extLst>
          </p:cNvPr>
          <p:cNvSpPr/>
          <p:nvPr/>
        </p:nvSpPr>
        <p:spPr>
          <a:xfrm>
            <a:off x="4858493" y="5291017"/>
            <a:ext cx="2504047" cy="970671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/>
              <a:t>ফুটবল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B5D8A42-E246-4528-B3B0-F23F72770E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686" y="1831414"/>
            <a:ext cx="4853500" cy="35266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6C3A2643-58EC-4B8F-BD22-9169EA41E1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8" y="126148"/>
            <a:ext cx="3826910" cy="3526644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="" xmlns:a16="http://schemas.microsoft.com/office/drawing/2014/main" id="{98EC1F9D-3136-4AF7-B330-23193E368A66}"/>
              </a:ext>
            </a:extLst>
          </p:cNvPr>
          <p:cNvSpPr/>
          <p:nvPr/>
        </p:nvSpPr>
        <p:spPr>
          <a:xfrm>
            <a:off x="540659" y="5075350"/>
            <a:ext cx="2289627" cy="140200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4800" b="1" dirty="0">
                <a:solidFill>
                  <a:srgbClr val="70AD47">
                    <a:lumMod val="75000"/>
                  </a:srgbClr>
                </a:solidFill>
              </a:rPr>
              <a:t>পৃথিবী</a:t>
            </a:r>
            <a:endParaRPr lang="en-US" sz="1100" b="1" dirty="0">
              <a:solidFill>
                <a:srgbClr val="70AD47">
                  <a:lumMod val="75000"/>
                </a:srgbClr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DFFCCDD8-488D-4006-89F4-F974DC5CE3A6}"/>
              </a:ext>
            </a:extLst>
          </p:cNvPr>
          <p:cNvSpPr/>
          <p:nvPr/>
        </p:nvSpPr>
        <p:spPr>
          <a:xfrm>
            <a:off x="2676117" y="727604"/>
            <a:ext cx="7454866" cy="97067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BD" sz="44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আমাদের পৃথিবীটি দেখতে এরূপ গোলাকার</a:t>
            </a:r>
            <a:endParaRPr lang="en-US" sz="4400" b="1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Arrow: Striped Right 7">
            <a:extLst>
              <a:ext uri="{FF2B5EF4-FFF2-40B4-BE49-F238E27FC236}">
                <a16:creationId xmlns="" xmlns:a16="http://schemas.microsoft.com/office/drawing/2014/main" id="{36ACC13F-9F8E-465F-B2EB-2E462DD47A67}"/>
              </a:ext>
            </a:extLst>
          </p:cNvPr>
          <p:cNvSpPr/>
          <p:nvPr/>
        </p:nvSpPr>
        <p:spPr>
          <a:xfrm>
            <a:off x="273485" y="625340"/>
            <a:ext cx="5851546" cy="1066118"/>
          </a:xfrm>
          <a:prstGeom prst="stripedRightArrow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000" dirty="0"/>
              <a:t>ফুটবলের মতো দেখতে এটি কীসের ছবি?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22122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07407E-6 L 0.6013 0.0085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65" y="417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28 -0.01203 L -0.01328 0.12246 C -0.01328 0.18264 0.08398 0.25741 0.16367 0.25741 L 0.34101 0.25741 " pathEditMode="relative" rAng="0" ptsTypes="AAAA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08" y="1347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7037E-7 L 0.36849 0.0129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24" y="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 tmFilter="0,0; .5, 0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  <p:bldP spid="5" grpId="1" animBg="1"/>
      <p:bldP spid="3" grpId="0" animBg="1"/>
      <p:bldP spid="3" grpId="1" animBg="1"/>
      <p:bldP spid="3" grpId="2" animBg="1"/>
      <p:bldP spid="4" grpId="0"/>
      <p:bldP spid="8" grpId="0" animBg="1"/>
      <p:bldP spid="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CEA14F9-420C-4AA9-9471-D062961454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920" y="2037304"/>
            <a:ext cx="5242560" cy="4645160"/>
          </a:xfrm>
          <a:prstGeom prst="rect">
            <a:avLst/>
          </a:prstGeom>
        </p:spPr>
      </p:pic>
      <p:sp>
        <p:nvSpPr>
          <p:cNvPr id="5" name="Arrow: Curved Down 4">
            <a:extLst>
              <a:ext uri="{FF2B5EF4-FFF2-40B4-BE49-F238E27FC236}">
                <a16:creationId xmlns="" xmlns:a16="http://schemas.microsoft.com/office/drawing/2014/main" id="{1598D1CA-62E4-4CB0-A598-4BD2D24F8D21}"/>
              </a:ext>
            </a:extLst>
          </p:cNvPr>
          <p:cNvSpPr/>
          <p:nvPr/>
        </p:nvSpPr>
        <p:spPr>
          <a:xfrm rot="20887318">
            <a:off x="5606334" y="1549827"/>
            <a:ext cx="3382595" cy="1364147"/>
          </a:xfrm>
          <a:prstGeom prst="curvedDownArrow">
            <a:avLst/>
          </a:prstGeom>
          <a:solidFill>
            <a:srgbClr val="0070C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B95E003B-BEE6-4D93-BACE-700D890CD37E}"/>
              </a:ext>
            </a:extLst>
          </p:cNvPr>
          <p:cNvSpPr/>
          <p:nvPr/>
        </p:nvSpPr>
        <p:spPr>
          <a:xfrm>
            <a:off x="8162076" y="2699431"/>
            <a:ext cx="3482849" cy="290620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57150"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rgbClr val="002060"/>
                </a:solidFill>
              </a:rPr>
              <a:t>নীল অংশটি জলভাগ</a:t>
            </a:r>
          </a:p>
          <a:p>
            <a:pPr algn="ctr"/>
            <a:r>
              <a:rPr lang="bn-BD" sz="3200" dirty="0">
                <a:solidFill>
                  <a:srgbClr val="002060"/>
                </a:solidFill>
              </a:rPr>
              <a:t>(নদী, সাগর ও মহাসাগর নিয়ে জলভাগ গঠিত)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0" name="Arrow: Curved Right 9">
            <a:extLst>
              <a:ext uri="{FF2B5EF4-FFF2-40B4-BE49-F238E27FC236}">
                <a16:creationId xmlns="" xmlns:a16="http://schemas.microsoft.com/office/drawing/2014/main" id="{0921E68F-7101-4B01-B042-5E9D29071E63}"/>
              </a:ext>
            </a:extLst>
          </p:cNvPr>
          <p:cNvSpPr/>
          <p:nvPr/>
        </p:nvSpPr>
        <p:spPr>
          <a:xfrm rot="5975666">
            <a:off x="2835446" y="1274542"/>
            <a:ext cx="1496444" cy="3279301"/>
          </a:xfrm>
          <a:prstGeom prst="curvedRightArrow">
            <a:avLst/>
          </a:prstGeom>
          <a:solidFill>
            <a:srgbClr val="00B05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86157A9F-3566-4B98-AC36-B3D9EEA85832}"/>
              </a:ext>
            </a:extLst>
          </p:cNvPr>
          <p:cNvSpPr/>
          <p:nvPr/>
        </p:nvSpPr>
        <p:spPr>
          <a:xfrm>
            <a:off x="266662" y="3513408"/>
            <a:ext cx="3179298" cy="3133468"/>
          </a:xfrm>
          <a:prstGeom prst="roundRect">
            <a:avLst/>
          </a:prstGeom>
          <a:solidFill>
            <a:srgbClr val="00B050"/>
          </a:solidFill>
          <a:ln w="57150">
            <a:solidFill>
              <a:srgbClr val="7030A0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/>
              <a:t>সবুজ অংশটি স্থলভাগ</a:t>
            </a:r>
            <a:endParaRPr lang="bn-BD" sz="3200" dirty="0"/>
          </a:p>
          <a:p>
            <a:pPr algn="ctr"/>
            <a:r>
              <a:rPr lang="bn-BD" sz="2800" dirty="0"/>
              <a:t>(সমভূমি, পাহাড়, পর্বত, মরুভূমি ইত্যাদি নিয়ে স্থলভাগ গঠিত)</a:t>
            </a:r>
            <a:endParaRPr lang="en-US" sz="2800" dirty="0"/>
          </a:p>
        </p:txBody>
      </p:sp>
      <p:sp>
        <p:nvSpPr>
          <p:cNvPr id="12" name="Arrow: Striped Right 11">
            <a:extLst>
              <a:ext uri="{FF2B5EF4-FFF2-40B4-BE49-F238E27FC236}">
                <a16:creationId xmlns="" xmlns:a16="http://schemas.microsoft.com/office/drawing/2014/main" id="{350092D7-BB5B-433A-8E66-9BC39D5971F1}"/>
              </a:ext>
            </a:extLst>
          </p:cNvPr>
          <p:cNvSpPr/>
          <p:nvPr/>
        </p:nvSpPr>
        <p:spPr>
          <a:xfrm>
            <a:off x="1315329" y="133941"/>
            <a:ext cx="8951741" cy="1572300"/>
          </a:xfrm>
          <a:prstGeom prst="stripedRight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/>
              <a:t>পৃথিবীর উপরিভাগে আছে স্থলভাগ ও জলভাগ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2490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1139</TotalTime>
  <Words>363</Words>
  <Application>Microsoft Office PowerPoint</Application>
  <PresentationFormat>Widescreen</PresentationFormat>
  <Paragraphs>100</Paragraphs>
  <Slides>20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NikoshBAN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Microsoft</cp:lastModifiedBy>
  <cp:revision>434</cp:revision>
  <dcterms:created xsi:type="dcterms:W3CDTF">2018-03-05T08:32:36Z</dcterms:created>
  <dcterms:modified xsi:type="dcterms:W3CDTF">2018-03-25T08:03:19Z</dcterms:modified>
</cp:coreProperties>
</file>